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97746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До </a:t>
            </a:r>
            <a:r>
              <a:rPr lang="ru-RU" sz="1400" b="1" dirty="0" err="1">
                <a:latin typeface="e-Ukraine Light" pitchFamily="50" charset="-52"/>
              </a:rPr>
              <a:t>уваги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суб’єктів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господарювання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здійснюють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розрахункові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операції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із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застосуванням</a:t>
            </a:r>
            <a:r>
              <a:rPr lang="ru-RU" sz="1400" b="1" dirty="0">
                <a:latin typeface="e-Ukraine Light" pitchFamily="50" charset="-52"/>
              </a:rPr>
              <a:t> РРО </a:t>
            </a:r>
            <a:r>
              <a:rPr lang="ru-RU" sz="1400" b="1" dirty="0" err="1">
                <a:latin typeface="e-Ukraine Light" pitchFamily="50" charset="-52"/>
              </a:rPr>
              <a:t>або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програмних</a:t>
            </a:r>
            <a:r>
              <a:rPr lang="ru-RU" sz="1400" b="1" dirty="0">
                <a:latin typeface="e-Ukraine Light" pitchFamily="50" charset="-52"/>
              </a:rPr>
              <a:t> РРО </a:t>
            </a:r>
            <a:r>
              <a:rPr lang="ru-RU" sz="1400" b="1" dirty="0" err="1">
                <a:latin typeface="e-Ukraine Light" pitchFamily="50" charset="-52"/>
              </a:rPr>
              <a:t>під</a:t>
            </a:r>
            <a:r>
              <a:rPr lang="ru-RU" sz="1400" b="1" dirty="0">
                <a:latin typeface="e-Ukraine Light" pitchFamily="50" charset="-52"/>
              </a:rPr>
              <a:t> час </a:t>
            </a:r>
            <a:r>
              <a:rPr lang="ru-RU" sz="1400" b="1" dirty="0" err="1">
                <a:latin typeface="e-Ukraine Light" pitchFamily="50" charset="-52"/>
              </a:rPr>
              <a:t>торгівлі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підакцизними</a:t>
            </a:r>
            <a:r>
              <a:rPr lang="ru-RU" sz="1400" b="1">
                <a:latin typeface="e-Ukraine Light" pitchFamily="50" charset="-52"/>
              </a:rPr>
              <a:t> товарами!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5150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000" dirty="0">
                <a:latin typeface="e-Ukraine Light" pitchFamily="50" charset="-52"/>
              </a:rPr>
              <a:t>	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податкова</a:t>
            </a:r>
            <a:r>
              <a:rPr lang="ru-RU" sz="1000" dirty="0">
                <a:latin typeface="e-Ukraine Light" pitchFamily="50" charset="-52"/>
              </a:rPr>
              <a:t> служба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нагадує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коди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Українським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класифікатором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зовнішньоекономічної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УКТ ЗЕД), </a:t>
            </a:r>
            <a:r>
              <a:rPr lang="ru-RU" sz="1000" dirty="0" err="1">
                <a:latin typeface="e-Ukraine Light" pitchFamily="50" charset="-52"/>
              </a:rPr>
              <a:t>запроваджені</a:t>
            </a:r>
            <a:r>
              <a:rPr lang="ru-RU" sz="1000" dirty="0">
                <a:latin typeface="e-Ukraine Light" pitchFamily="50" charset="-52"/>
              </a:rPr>
              <a:t> Законом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19 </a:t>
            </a:r>
            <a:r>
              <a:rPr lang="ru-RU" sz="1000" dirty="0" err="1">
                <a:latin typeface="e-Ukraine Light" pitchFamily="50" charset="-52"/>
              </a:rPr>
              <a:t>жовтня</a:t>
            </a:r>
            <a:r>
              <a:rPr lang="ru-RU" sz="1000" dirty="0">
                <a:latin typeface="e-Ukraine Light" pitchFamily="50" charset="-52"/>
              </a:rPr>
              <a:t> 2022 року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r>
              <a:rPr lang="ru-RU" sz="1000" dirty="0" smtClean="0">
                <a:latin typeface="e-Ukraine Light" pitchFamily="50" charset="-52"/>
              </a:rPr>
              <a:t>№ </a:t>
            </a:r>
            <a:r>
              <a:rPr lang="ru-RU" sz="1000" dirty="0">
                <a:latin typeface="e-Ukraine Light" pitchFamily="50" charset="-52"/>
              </a:rPr>
              <a:t>2697-</a:t>
            </a:r>
            <a:r>
              <a:rPr lang="en-US" sz="1000" dirty="0">
                <a:latin typeface="e-Ukraine Light" pitchFamily="50" charset="-52"/>
              </a:rPr>
              <a:t>IX «</a:t>
            </a:r>
            <a:r>
              <a:rPr lang="ru-RU" sz="1000" dirty="0">
                <a:latin typeface="e-Ukraine Light" pitchFamily="50" charset="-52"/>
              </a:rPr>
              <a:t>Про </a:t>
            </a:r>
            <a:r>
              <a:rPr lang="ru-RU" sz="1000" dirty="0" err="1">
                <a:latin typeface="e-Ukraine Light" pitchFamily="50" charset="-52"/>
              </a:rPr>
              <a:t>Митний</a:t>
            </a:r>
            <a:r>
              <a:rPr lang="ru-RU" sz="1000" dirty="0">
                <a:latin typeface="e-Ukraine Light" pitchFamily="50" charset="-52"/>
              </a:rPr>
              <a:t> тариф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 smtClean="0">
                <a:latin typeface="e-Ukraine Light" pitchFamily="50" charset="-52"/>
              </a:rPr>
              <a:t>».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ДПС </a:t>
            </a:r>
            <a:r>
              <a:rPr lang="ru-RU" sz="1000" dirty="0" err="1">
                <a:latin typeface="e-Ukraine Light" pitchFamily="50" charset="-52"/>
              </a:rPr>
              <a:t>інформує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готівковій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безготівковій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застосуванням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РРО)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програмних</a:t>
            </a:r>
            <a:r>
              <a:rPr lang="ru-RU" sz="1000" dirty="0">
                <a:latin typeface="e-Ukraine Light" pitchFamily="50" charset="-52"/>
              </a:rPr>
              <a:t> РРО,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</a:t>
            </a:r>
            <a:r>
              <a:rPr lang="ru-RU" sz="1000" dirty="0">
                <a:latin typeface="e-Ukraine Light" pitchFamily="50" charset="-52"/>
              </a:rPr>
              <a:t> час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підакцизними</a:t>
            </a:r>
            <a:r>
              <a:rPr lang="ru-RU" sz="1000" dirty="0">
                <a:latin typeface="e-Ukraine Light" pitchFamily="50" charset="-52"/>
              </a:rPr>
              <a:t> товарами </a:t>
            </a:r>
            <a:r>
              <a:rPr lang="ru-RU" sz="1000" dirty="0" err="1">
                <a:latin typeface="e-Ukraine Light" pitchFamily="50" charset="-52"/>
              </a:rPr>
              <a:t>необхідно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дотримуватися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пункту 11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3 Закону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06 </a:t>
            </a:r>
            <a:r>
              <a:rPr lang="ru-RU" sz="1000" dirty="0" err="1">
                <a:latin typeface="e-Ukraine Light" pitchFamily="50" charset="-52"/>
              </a:rPr>
              <a:t>липня</a:t>
            </a:r>
            <a:r>
              <a:rPr lang="ru-RU" sz="1000" dirty="0">
                <a:latin typeface="e-Ukraine Light" pitchFamily="50" charset="-52"/>
              </a:rPr>
              <a:t> 1995 року № 265/95-ВР «Про </a:t>
            </a:r>
            <a:r>
              <a:rPr lang="ru-RU" sz="1000" dirty="0" err="1">
                <a:latin typeface="e-Ukraine Light" pitchFamily="50" charset="-52"/>
              </a:rPr>
              <a:t>застосування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реєстраторів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громадського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харчування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»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Закон № 265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пункту 11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3 Закону № 265, </a:t>
            </a:r>
            <a:r>
              <a:rPr lang="ru-RU" sz="1000" dirty="0" err="1">
                <a:latin typeface="e-Ukraine Light" pitchFamily="50" charset="-52"/>
              </a:rPr>
              <a:t>яким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встановлено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суб'єкти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здійснюють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готівковій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безготівковій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застосуванням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електронних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засобів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платіжних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чеків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жетонів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тощо</a:t>
            </a:r>
            <a:r>
              <a:rPr lang="ru-RU" sz="1000" dirty="0">
                <a:latin typeface="e-Ukraine Light" pitchFamily="50" charset="-52"/>
              </a:rPr>
              <a:t>) при продажу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наданні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) у </a:t>
            </a:r>
            <a:r>
              <a:rPr lang="ru-RU" sz="1000" dirty="0" err="1">
                <a:latin typeface="e-Ukraine Light" pitchFamily="50" charset="-52"/>
              </a:rPr>
              <a:t>сфері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громадського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харчування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приймання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готівки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виконання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платіжної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зобов'язані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проводити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операції</a:t>
            </a:r>
            <a:r>
              <a:rPr lang="ru-RU" sz="1000" dirty="0">
                <a:latin typeface="e-Ukraine Light" pitchFamily="50" charset="-52"/>
              </a:rPr>
              <a:t> через РРО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програмні</a:t>
            </a:r>
            <a:r>
              <a:rPr lang="ru-RU" sz="1000" dirty="0">
                <a:latin typeface="e-Ukraine Light" pitchFamily="50" charset="-52"/>
              </a:rPr>
              <a:t> РРО для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використанням</a:t>
            </a:r>
            <a:r>
              <a:rPr lang="ru-RU" sz="1000" dirty="0">
                <a:latin typeface="e-Ukraine Light" pitchFamily="50" charset="-52"/>
              </a:rPr>
              <a:t> режиму </a:t>
            </a:r>
            <a:r>
              <a:rPr lang="ru-RU" sz="1000" dirty="0" err="1">
                <a:latin typeface="e-Ukraine Light" pitchFamily="50" charset="-52"/>
              </a:rPr>
              <a:t>програмування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зазначенням</a:t>
            </a:r>
            <a:r>
              <a:rPr lang="ru-RU" sz="1000" dirty="0">
                <a:latin typeface="e-Ukraine Light" pitchFamily="50" charset="-52"/>
              </a:rPr>
              <a:t> коду </a:t>
            </a:r>
            <a:r>
              <a:rPr lang="ru-RU" sz="1000" dirty="0" err="1">
                <a:latin typeface="e-Ukraine Light" pitchFamily="50" charset="-52"/>
              </a:rPr>
              <a:t>товарної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підкатегорії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УКТ ЗЕД, </a:t>
            </a:r>
            <a:r>
              <a:rPr lang="ru-RU" sz="1000" dirty="0" err="1">
                <a:latin typeface="e-Ukraine Light" pitchFamily="50" charset="-52"/>
              </a:rPr>
              <a:t>найменування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цін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їх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кількості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 smtClean="0">
                <a:latin typeface="e-Ukraine Light" pitchFamily="50" charset="-52"/>
              </a:rPr>
              <a:t>із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639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зазначенням</a:t>
            </a:r>
            <a:r>
              <a:rPr lang="ru-RU" sz="1100" dirty="0">
                <a:latin typeface="e-Ukraine Light" pitchFamily="50" charset="-52"/>
              </a:rPr>
              <a:t> цифрового </a:t>
            </a:r>
            <a:r>
              <a:rPr lang="ru-RU" sz="1100" dirty="0" err="1">
                <a:latin typeface="e-Ukraine Light" pitchFamily="50" charset="-52"/>
              </a:rPr>
              <a:t>значення</a:t>
            </a:r>
            <a:r>
              <a:rPr lang="ru-RU" sz="1100" dirty="0">
                <a:latin typeface="e-Ukraine Light" pitchFamily="50" charset="-52"/>
              </a:rPr>
              <a:t> штрихового коду марки акцизного </a:t>
            </a:r>
            <a:r>
              <a:rPr lang="ru-RU" sz="1100" dirty="0" err="1">
                <a:latin typeface="e-Ukraine Light" pitchFamily="50" charset="-52"/>
              </a:rPr>
              <a:t>податку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серія</a:t>
            </a:r>
            <a:r>
              <a:rPr lang="ru-RU" sz="1100" dirty="0">
                <a:latin typeface="e-Ukraine Light" pitchFamily="50" charset="-52"/>
              </a:rPr>
              <a:t> та номер) при </a:t>
            </a:r>
            <a:r>
              <a:rPr lang="ru-RU" sz="1100" dirty="0" err="1">
                <a:latin typeface="e-Ukraine Light" pitchFamily="50" charset="-52"/>
              </a:rPr>
              <a:t>роздрібній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алкогольними</a:t>
            </a:r>
            <a:r>
              <a:rPr lang="ru-RU" sz="1100" dirty="0">
                <a:latin typeface="e-Ukraine Light" pitchFamily="50" charset="-52"/>
              </a:rPr>
              <a:t> напоями. 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Відповідальність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за </a:t>
            </a:r>
            <a:r>
              <a:rPr lang="ru-RU" sz="1000" dirty="0" err="1">
                <a:latin typeface="e-Ukraine Light" pitchFamily="50" charset="-52"/>
              </a:rPr>
              <a:t>порушення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Закону № 265, 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, але не </a:t>
            </a:r>
            <a:r>
              <a:rPr lang="ru-RU" sz="1000" dirty="0" err="1">
                <a:latin typeface="e-Ukraine Light" pitchFamily="50" charset="-52"/>
              </a:rPr>
              <a:t>виключно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передбачена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000" dirty="0">
                <a:latin typeface="e-Ukraine Light" pitchFamily="50" charset="-52"/>
              </a:rPr>
              <a:t>пунктом 7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17 Закону № 265 – триста </a:t>
            </a:r>
            <a:r>
              <a:rPr lang="ru-RU" sz="1000" dirty="0" err="1">
                <a:latin typeface="e-Ukraine Light" pitchFamily="50" charset="-52"/>
              </a:rPr>
              <a:t>неоподатковуваних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мінімумів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громадян</a:t>
            </a:r>
            <a:r>
              <a:rPr lang="ru-RU" sz="1000" dirty="0">
                <a:latin typeface="e-Ukraine Light" pitchFamily="50" charset="-52"/>
              </a:rPr>
              <a:t> –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розрахункових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через РРО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програмні</a:t>
            </a:r>
            <a:r>
              <a:rPr lang="ru-RU" sz="1000" dirty="0">
                <a:latin typeface="e-Ukraine Light" pitchFamily="50" charset="-52"/>
              </a:rPr>
              <a:t> РРО без </a:t>
            </a:r>
            <a:r>
              <a:rPr lang="ru-RU" sz="1000" dirty="0" err="1">
                <a:latin typeface="e-Ukraine Light" pitchFamily="50" charset="-52"/>
              </a:rPr>
              <a:t>використання</a:t>
            </a:r>
            <a:r>
              <a:rPr lang="ru-RU" sz="1000" dirty="0">
                <a:latin typeface="e-Ukraine Light" pitchFamily="50" charset="-52"/>
              </a:rPr>
              <a:t> режиму </a:t>
            </a:r>
            <a:r>
              <a:rPr lang="ru-RU" sz="1000" dirty="0" err="1">
                <a:latin typeface="e-Ukraine Light" pitchFamily="50" charset="-52"/>
              </a:rPr>
              <a:t>програмування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найменування</a:t>
            </a:r>
            <a:r>
              <a:rPr lang="ru-RU" sz="1000" dirty="0">
                <a:latin typeface="e-Ukraine Light" pitchFamily="50" charset="-52"/>
              </a:rPr>
              <a:t> кожного </a:t>
            </a:r>
            <a:r>
              <a:rPr lang="ru-RU" sz="1000" dirty="0" err="1">
                <a:latin typeface="e-Ukraine Light" pitchFamily="50" charset="-52"/>
              </a:rPr>
              <a:t>підакцизного</a:t>
            </a:r>
            <a:r>
              <a:rPr lang="ru-RU" sz="1000" dirty="0">
                <a:latin typeface="e-Ukraine Light" pitchFamily="50" charset="-52"/>
              </a:rPr>
              <a:t> товару </a:t>
            </a:r>
            <a:r>
              <a:rPr lang="ru-RU" sz="1000" dirty="0" err="1">
                <a:latin typeface="e-Ukraine Light" pitchFamily="50" charset="-52"/>
              </a:rPr>
              <a:t>із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зазначенням</a:t>
            </a:r>
            <a:r>
              <a:rPr lang="ru-RU" sz="1000" dirty="0">
                <a:latin typeface="e-Ukraine Light" pitchFamily="50" charset="-52"/>
              </a:rPr>
              <a:t> коду </a:t>
            </a:r>
            <a:r>
              <a:rPr lang="ru-RU" sz="1000" dirty="0" err="1">
                <a:latin typeface="e-Ukraine Light" pitchFamily="50" charset="-52"/>
              </a:rPr>
              <a:t>товарної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підкатегорії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УКТ ЗЕД, </a:t>
            </a:r>
            <a:r>
              <a:rPr lang="ru-RU" sz="1000" dirty="0" err="1">
                <a:latin typeface="e-Ukraine Light" pitchFamily="50" charset="-52"/>
              </a:rPr>
              <a:t>ціни</a:t>
            </a:r>
            <a:r>
              <a:rPr lang="ru-RU" sz="1000" dirty="0">
                <a:latin typeface="e-Ukraine Light" pitchFamily="50" charset="-52"/>
              </a:rPr>
              <a:t> товару та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його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кількості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Зазначаємо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рахунок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забезпечення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суб’єктами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господарювання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 пункту 11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3 Закону № 265 ДПС </a:t>
            </a:r>
            <a:r>
              <a:rPr lang="ru-RU" sz="1000" dirty="0" err="1">
                <a:latin typeface="e-Ukraine Light" pitchFamily="50" charset="-52"/>
              </a:rPr>
              <a:t>розраховує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для </a:t>
            </a:r>
            <a:r>
              <a:rPr lang="ru-RU" sz="1000" dirty="0" err="1">
                <a:latin typeface="e-Ukraine Light" pitchFamily="50" charset="-52"/>
              </a:rPr>
              <a:t>зарахування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відповідного</a:t>
            </a:r>
            <a:r>
              <a:rPr lang="ru-RU" sz="1000" dirty="0">
                <a:latin typeface="e-Ukraine Light" pitchFamily="50" charset="-52"/>
              </a:rPr>
              <a:t> бюджету </a:t>
            </a:r>
            <a:r>
              <a:rPr lang="ru-RU" sz="1000" dirty="0" err="1">
                <a:latin typeface="e-Ukraine Light" pitchFamily="50" charset="-52"/>
              </a:rPr>
              <a:t>місцевого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самоврядування</a:t>
            </a:r>
            <a:r>
              <a:rPr lang="ru-RU" sz="1000" dirty="0">
                <a:latin typeface="e-Ukraine Light" pitchFamily="50" charset="-52"/>
              </a:rPr>
              <a:t> акцизного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роздрібного</a:t>
            </a:r>
            <a:r>
              <a:rPr lang="ru-RU" sz="1000" dirty="0">
                <a:latin typeface="e-Ukraine Light" pitchFamily="50" charset="-52"/>
              </a:rPr>
              <a:t> продажу </a:t>
            </a:r>
            <a:r>
              <a:rPr lang="ru-RU" sz="1000" dirty="0" err="1">
                <a:latin typeface="e-Ukraine Light" pitchFamily="50" charset="-52"/>
              </a:rPr>
              <a:t>окремих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основі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даних</a:t>
            </a:r>
            <a:r>
              <a:rPr lang="ru-RU" sz="1000" dirty="0">
                <a:latin typeface="e-Ukraine Light" pitchFamily="50" charset="-52"/>
              </a:rPr>
              <a:t> РРО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програмних</a:t>
            </a:r>
            <a:r>
              <a:rPr lang="ru-RU" sz="1000" dirty="0">
                <a:latin typeface="e-Ukraine Light" pitchFamily="50" charset="-52"/>
              </a:rPr>
              <a:t> РРО про </a:t>
            </a:r>
            <a:r>
              <a:rPr lang="ru-RU" sz="1000" dirty="0" err="1">
                <a:latin typeface="e-Ukraine Light" pitchFamily="50" charset="-52"/>
              </a:rPr>
              <a:t>загальну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операцій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роздрібної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торгівлі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окремих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відповідний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період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Враховуючи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викладене</a:t>
            </a:r>
            <a:r>
              <a:rPr lang="ru-RU" sz="1000" dirty="0">
                <a:latin typeface="e-Ukraine Light" pitchFamily="50" charset="-52"/>
              </a:rPr>
              <a:t>, ДПС </a:t>
            </a:r>
            <a:r>
              <a:rPr lang="ru-RU" sz="1000" dirty="0" err="1">
                <a:latin typeface="e-Ukraine Light" pitchFamily="50" charset="-52"/>
              </a:rPr>
              <a:t>звертає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увагу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центри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сервісного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обслуговування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необхідності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коректного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повного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відображення</a:t>
            </a:r>
            <a:r>
              <a:rPr lang="ru-RU" sz="1000" dirty="0">
                <a:latin typeface="e-Ukraine Light" pitchFamily="50" charset="-52"/>
              </a:rPr>
              <a:t> (у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рядках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тегах) у </a:t>
            </a:r>
            <a:r>
              <a:rPr lang="ru-RU" sz="1000" dirty="0" err="1">
                <a:latin typeface="e-Ukraine Light" pitchFamily="50" charset="-52"/>
              </a:rPr>
              <a:t>фіскальних</a:t>
            </a:r>
            <a:r>
              <a:rPr lang="ru-RU" sz="1000" dirty="0">
                <a:latin typeface="e-Ukraine Light" pitchFamily="50" charset="-52"/>
              </a:rPr>
              <a:t> чеках РРО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програмних</a:t>
            </a:r>
            <a:r>
              <a:rPr lang="ru-RU" sz="1000" dirty="0">
                <a:latin typeface="e-Ukraine Light" pitchFamily="50" charset="-52"/>
              </a:rPr>
              <a:t> РРО </a:t>
            </a:r>
            <a:r>
              <a:rPr lang="ru-RU" sz="1000" dirty="0" err="1">
                <a:latin typeface="e-Ukraine Light" pitchFamily="50" charset="-52"/>
              </a:rPr>
              <a:t>усіх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обов’язкових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реквізитів</a:t>
            </a:r>
            <a:r>
              <a:rPr lang="ru-RU" sz="1000" dirty="0">
                <a:latin typeface="e-Ukraine Light" pitchFamily="50" charset="-52"/>
              </a:rPr>
              <a:t>, 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коду </a:t>
            </a:r>
            <a:r>
              <a:rPr lang="ru-RU" sz="1000" dirty="0" err="1">
                <a:latin typeface="e-Ukraine Light" pitchFamily="50" charset="-52"/>
              </a:rPr>
              <a:t>товарної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підкатегорії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згідно</a:t>
            </a:r>
            <a:r>
              <a:rPr lang="ru-RU" sz="1000" dirty="0">
                <a:latin typeface="e-Ukraine Light" pitchFamily="50" charset="-52"/>
              </a:rPr>
              <a:t> з УКТ ЗЕД для </a:t>
            </a:r>
            <a:r>
              <a:rPr lang="ru-RU" sz="1000" dirty="0" err="1">
                <a:latin typeface="e-Ukraine Light" pitchFamily="50" charset="-52"/>
              </a:rPr>
              <a:t>підакцизних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ru-RU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1515</TotalTime>
  <Words>144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191</cp:revision>
  <dcterms:created xsi:type="dcterms:W3CDTF">2021-05-27T05:23:05Z</dcterms:created>
  <dcterms:modified xsi:type="dcterms:W3CDTF">2024-03-27T13:21:52Z</dcterms:modified>
</cp:coreProperties>
</file>