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82316" y="68581"/>
            <a:ext cx="4795438" cy="6781800"/>
            <a:chOff x="82316" y="68581"/>
            <a:chExt cx="4795438" cy="67818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83820" y="68581"/>
              <a:ext cx="4793934" cy="6781800"/>
              <a:chOff x="83820" y="68581"/>
              <a:chExt cx="4793934" cy="67818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83820" y="68581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зможе переглянути новини, актуальні роз'яснення податкових новацій, а також інфографіки та коментарі керівництва та фахівців 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Податковою службою дистанційно за допомогою сервісу  «</a:t>
              </a:r>
              <a:r>
                <a:rPr kumimoji="0" lang="uk-UA" altLang="ru-RU" sz="12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InfoTAX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на 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91150" y="686786"/>
            <a:ext cx="4105275" cy="9541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latin typeface="e-Ukraine Head Light" pitchFamily="50" charset="-52"/>
              </a:rPr>
              <a:t>Подати відомості для реєстрації у Державному реєстрі фізичних осіб – платників податків можна через Електронний кабінет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Травень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83820" y="68581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68581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14324" y="542367"/>
            <a:ext cx="4505325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Головне управління ДПС у м. Києві звертає увагу, що фізичні особи мають можливість подати відомості для реєстрації та/або внесення змін у Державному реєстрі фізичних осіб – платників податків (далі – ДРФО) засобами інформаційно-телекомунікаційної системи «Електронний кабінет» (далі – Електронний кабінет).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Вхід до Електронного кабінету здійснюється за адресою: http://cabinet.tax.gov.ua, а також через офіційний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вебпортал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 ДПС.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В електронному вигляді заяви за ф. № 1ДР (облікова картка фізичної особи – платника податків) та ф. № 5ДР (заява про внесення змін до Державного реєстру фізичних осіб – платників податків) подаються через меню «ЕК для громадян»/«Облікова картка фізичної особи – платника податків. Форма 1ДР/Заява про внесення змін до Державного реєстру фізичних осіб – платників податків. Форма 5ДР» приватної частини Електронного кабінету.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Робота у приватній частині Електронного кабінету здійснюється після проходження користувачем електронної ідентифікації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онлайн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 з використанням кваліфікованого електронного підпису чи печатки. </a:t>
            </a: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ea typeface="Times New Roman" pitchFamily="18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З рекомендаціями щодо подання відомостей для реєстрації фізичної особи та/або внесення змін до ДРФО через Електронний кабінет можна ознайомитися на офіційному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вебпорталі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ДПС у рубриці: «Головна/Фізичним </a:t>
            </a: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 flipH="1">
            <a:off x="5200650" y="485775"/>
            <a:ext cx="4476750" cy="5804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особам/Подання відомостей для реєстрації фізичної особи/внесення змін до Державного реєстру фізичних осіб – платників податків засобами ІТС «Електронний кабінет»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При заповненні заяв за ф. № 1ДР та ф. № 5ДР в електронному вигляді, платник податків самостійно обирає Центр обслуговування платників, де бажає отримати документ, що засвідчує реєстрацію у ДРФО.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Контролюючий орган видає реєстраційний номер облікової картки платника податків в терміни: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- протягом 3-х робочих днів – у разі звернення до податкового органу за місцем проживання;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- до 5-ти робочих днів – у разі звернення до будь-якого податкового органу.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Разом з тим, для отримання реєстраційного номера облікової картки платника податків необхідно особисто звернутися до податкового органу, який  був  самостійно  обраний під час заповнення заяв за  формою № 1ДР або формою  № 5ДР та пред’явити паспорт з відміткою про місце реєстрації та, у разі необхідності, документ (довідку) про реєстрацію місця проживання/перебування.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З контактними номерами телефонів з питань  реєстрації фізичних осіб у ДРФО в розрізі районів м. Києва можна ознайомитись на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субсайті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Head Light" pitchFamily="50" charset="-52"/>
                <a:ea typeface="Times New Roman" pitchFamily="18" charset="0"/>
                <a:cs typeface="Times New Roman" pitchFamily="18" charset="0"/>
              </a:rPr>
              <a:t> Головного  управління  ДПС  у  м. Києві в рубриці "Контакти". </a:t>
            </a: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Head Light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429</Words>
  <Application>Microsoft Office PowerPoint</Application>
  <PresentationFormat>Лист A4 (210x297 мм)</PresentationFormat>
  <Paragraphs>26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41</cp:revision>
  <dcterms:created xsi:type="dcterms:W3CDTF">2021-05-27T05:23:05Z</dcterms:created>
  <dcterms:modified xsi:type="dcterms:W3CDTF">2021-05-28T08:11:58Z</dcterms:modified>
</cp:coreProperties>
</file>