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448300" y="1354084"/>
            <a:ext cx="4105275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>
                <a:latin typeface="e-Ukraine Light" pitchFamily="50" charset="-52"/>
              </a:rPr>
              <a:t>Порядок </a:t>
            </a:r>
            <a:r>
              <a:rPr lang="ru-RU" sz="1600" b="1" dirty="0" err="1" smtClean="0">
                <a:latin typeface="e-Ukraine Light" pitchFamily="50" charset="-52"/>
              </a:rPr>
              <a:t>реєстрація</a:t>
            </a:r>
            <a:r>
              <a:rPr lang="ru-RU" sz="1600" b="1" dirty="0" smtClean="0">
                <a:latin typeface="e-Ukraine Light" pitchFamily="50" charset="-52"/>
              </a:rPr>
              <a:t> РРО та </a:t>
            </a:r>
            <a:r>
              <a:rPr lang="ru-RU" sz="1600" b="1" dirty="0" err="1" smtClean="0">
                <a:latin typeface="e-Ukraine Light" pitchFamily="50" charset="-52"/>
              </a:rPr>
              <a:t>взяття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його</a:t>
            </a:r>
            <a:r>
              <a:rPr lang="ru-RU" sz="1600" b="1" dirty="0" smtClean="0">
                <a:latin typeface="e-Ukraine Light" pitchFamily="50" charset="-52"/>
              </a:rPr>
              <a:t> на </a:t>
            </a:r>
            <a:r>
              <a:rPr lang="ru-RU" sz="1600" b="1" dirty="0" err="1" smtClean="0">
                <a:latin typeface="e-Ukraine Light" pitchFamily="50" charset="-52"/>
              </a:rPr>
              <a:t>облік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err="1" smtClean="0">
                <a:latin typeface="e-Ukraine Light" pitchFamily="50" charset="-52"/>
              </a:rPr>
              <a:t>контролюючим</a:t>
            </a:r>
            <a:r>
              <a:rPr lang="ru-RU" sz="1600" b="1" dirty="0" smtClean="0">
                <a:latin typeface="e-Ukraine Light" pitchFamily="50" charset="-52"/>
              </a:rPr>
              <a:t> </a:t>
            </a:r>
            <a:r>
              <a:rPr lang="ru-RU" sz="1600" b="1" dirty="0" smtClean="0">
                <a:latin typeface="e-Ukraine Light" pitchFamily="50" charset="-52"/>
              </a:rPr>
              <a:t>органом</a:t>
            </a:r>
            <a:endParaRPr lang="ru-RU" sz="1600" b="1" dirty="0" smtClean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Липень</a:t>
            </a: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267574" y="4752977"/>
            <a:ext cx="296227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31445" y="76200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96995" y="76200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19074" y="-133350"/>
            <a:ext cx="4591051" cy="63912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1"/>
            <a:ext cx="4591051" cy="64674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33810"/>
            <a:ext cx="4648199" cy="376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300" dirty="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51" y="86916"/>
            <a:ext cx="4543424" cy="392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1450" dirty="0" smtClean="0"/>
              <a:t>     </a:t>
            </a:r>
            <a:endParaRPr lang="uk-UA" sz="1450" dirty="0" smtClean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32430"/>
            <a:ext cx="50577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 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7795"/>
            <a:ext cx="3385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   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401" y="190497"/>
            <a:ext cx="460057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Головне </a:t>
            </a:r>
            <a:r>
              <a:rPr lang="ru-RU" sz="1100" dirty="0" err="1" smtClean="0">
                <a:latin typeface="e-Ukraine Light" pitchFamily="50" charset="-52"/>
              </a:rPr>
              <a:t>управліня</a:t>
            </a:r>
            <a:r>
              <a:rPr lang="ru-RU" sz="1100" dirty="0" smtClean="0">
                <a:latin typeface="e-Ukraine Light" pitchFamily="50" charset="-52"/>
              </a:rPr>
              <a:t> ДПС у м. </a:t>
            </a:r>
            <a:r>
              <a:rPr lang="ru-RU" sz="1100" dirty="0" err="1" smtClean="0">
                <a:latin typeface="e-Ukraine Light" pitchFamily="50" charset="-52"/>
              </a:rPr>
              <a:t>Києві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нагадує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РРО) </a:t>
            </a:r>
            <a:r>
              <a:rPr lang="ru-RU" sz="1100" dirty="0" err="1" smtClean="0">
                <a:latin typeface="e-Ukraine Light" pitchFamily="50" charset="-52"/>
              </a:rPr>
              <a:t>здійснюється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контролюючому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основним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місцем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обліку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	Для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РРО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представник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суб’єкта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подає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</a:t>
            </a:r>
            <a:r>
              <a:rPr lang="ru-RU" sz="1100" dirty="0" err="1" smtClean="0">
                <a:latin typeface="e-Ukraine Light" pitchFamily="50" charset="-52"/>
              </a:rPr>
              <a:t>заяву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за ф. № 1-РРО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реєстраційна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заява</a:t>
            </a:r>
            <a:r>
              <a:rPr lang="ru-RU" sz="1100" dirty="0" smtClean="0">
                <a:latin typeface="e-Ukraine Light" pitchFamily="50" charset="-52"/>
              </a:rPr>
              <a:t> за ф. № 1-РРО).</a:t>
            </a: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	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відсутності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підстав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відмови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РРО </a:t>
            </a:r>
            <a:r>
              <a:rPr lang="ru-RU" sz="1100" dirty="0" err="1" smtClean="0">
                <a:latin typeface="e-Ukraine Light" pitchFamily="50" charset="-52"/>
              </a:rPr>
              <a:t>посадова</a:t>
            </a:r>
            <a:r>
              <a:rPr lang="ru-RU" sz="1100" dirty="0" smtClean="0">
                <a:latin typeface="e-Ukraine Light" pitchFamily="50" charset="-52"/>
              </a:rPr>
              <a:t> особа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двох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робочих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дня </a:t>
            </a:r>
            <a:r>
              <a:rPr lang="ru-RU" sz="1100" dirty="0" err="1" smtClean="0">
                <a:latin typeface="e-Ukraine Light" pitchFamily="50" charset="-52"/>
              </a:rPr>
              <a:t>надходження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реєстраційної</a:t>
            </a:r>
            <a:r>
              <a:rPr lang="ru-RU" sz="1100" dirty="0" smtClean="0">
                <a:latin typeface="e-Ukraine Light" pitchFamily="50" charset="-52"/>
              </a:rPr>
              <a:t> заяви за ф. № 1-РРО </a:t>
            </a:r>
            <a:r>
              <a:rPr lang="ru-RU" sz="1100" dirty="0" err="1" smtClean="0">
                <a:latin typeface="e-Ukraine Light" pitchFamily="50" charset="-52"/>
              </a:rPr>
              <a:t>приймає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рішення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можливість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РРО, </a:t>
            </a:r>
            <a:r>
              <a:rPr lang="ru-RU" sz="1100" dirty="0" err="1" smtClean="0">
                <a:latin typeface="e-Ukraine Light" pitchFamily="50" charset="-52"/>
              </a:rPr>
              <a:t>формує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резервує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фіскальний</a:t>
            </a:r>
            <a:r>
              <a:rPr lang="ru-RU" sz="1100" dirty="0" smtClean="0">
                <a:latin typeface="e-Ukraine Light" pitchFamily="50" charset="-52"/>
              </a:rPr>
              <a:t> номер РРО в </a:t>
            </a:r>
            <a:r>
              <a:rPr lang="ru-RU" sz="1100" dirty="0" err="1" smtClean="0">
                <a:latin typeface="e-Ukraine Light" pitchFamily="50" charset="-52"/>
              </a:rPr>
              <a:t>інформаційній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системі</a:t>
            </a:r>
            <a:r>
              <a:rPr lang="ru-RU" sz="1100" dirty="0" smtClean="0">
                <a:latin typeface="e-Ukraine Light" pitchFamily="50" charset="-52"/>
              </a:rPr>
              <a:t> ДПС та </a:t>
            </a:r>
            <a:r>
              <a:rPr lang="ru-RU" sz="1100" dirty="0" err="1" smtClean="0">
                <a:latin typeface="e-Ukraine Light" pitchFamily="50" charset="-52"/>
              </a:rPr>
              <a:t>надсилає</a:t>
            </a:r>
            <a:r>
              <a:rPr lang="ru-RU" sz="1100" dirty="0" smtClean="0">
                <a:latin typeface="e-Ukraine Light" pitchFamily="50" charset="-52"/>
              </a:rPr>
              <a:t> до центру </a:t>
            </a:r>
            <a:r>
              <a:rPr lang="ru-RU" sz="1100" dirty="0" err="1" smtClean="0">
                <a:latin typeface="e-Ukraine Light" pitchFamily="50" charset="-52"/>
              </a:rPr>
              <a:t>сервісного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обслуговування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ЦСО) </a:t>
            </a:r>
            <a:r>
              <a:rPr lang="ru-RU" sz="1100" dirty="0" err="1" smtClean="0">
                <a:latin typeface="e-Ukraine Light" pitchFamily="50" charset="-52"/>
              </a:rPr>
              <a:t>інформацію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вигляді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довідки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резервування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номера </a:t>
            </a:r>
            <a:r>
              <a:rPr lang="ru-RU" sz="1100" dirty="0" err="1" smtClean="0">
                <a:latin typeface="e-Ukraine Light" pitchFamily="50" charset="-52"/>
              </a:rPr>
              <a:t>реєстратора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за ф. № 2-РРО </a:t>
            </a:r>
            <a:r>
              <a:rPr lang="ru-RU" sz="1100" dirty="0" err="1" smtClean="0">
                <a:latin typeface="e-Ukraine Light" pitchFamily="50" charset="-52"/>
              </a:rPr>
              <a:t>засобами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телекомунікацій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робіт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РРО в </a:t>
            </a:r>
            <a:r>
              <a:rPr lang="ru-RU" sz="1100" dirty="0" err="1" smtClean="0">
                <a:latin typeface="e-Ukraine Light" pitchFamily="50" charset="-52"/>
              </a:rPr>
              <a:t>експлуатацію</a:t>
            </a:r>
            <a:r>
              <a:rPr lang="ru-RU" sz="1100" dirty="0" smtClean="0">
                <a:latin typeface="e-Ukraine Light" pitchFamily="50" charset="-52"/>
              </a:rPr>
              <a:t> ЦСО </a:t>
            </a:r>
            <a:r>
              <a:rPr lang="ru-RU" sz="1100" dirty="0" err="1" smtClean="0">
                <a:latin typeface="e-Ukraine Light" pitchFamily="50" charset="-52"/>
              </a:rPr>
              <a:t>надсилає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органу, де проводиться </a:t>
            </a:r>
            <a:r>
              <a:rPr lang="ru-RU" sz="1100" dirty="0" err="1" smtClean="0">
                <a:latin typeface="e-Ukraine Light" pitchFamily="50" charset="-52"/>
              </a:rPr>
              <a:t>реєстрація</a:t>
            </a:r>
            <a:r>
              <a:rPr lang="ru-RU" sz="1100" dirty="0" smtClean="0">
                <a:latin typeface="e-Ukraine Light" pitchFamily="50" charset="-52"/>
              </a:rPr>
              <a:t> РРО, </a:t>
            </a:r>
            <a:r>
              <a:rPr lang="ru-RU" sz="1100" dirty="0" err="1" smtClean="0">
                <a:latin typeface="e-Ukraine Light" pitchFamily="50" charset="-52"/>
              </a:rPr>
              <a:t>примірники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довідки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опломбування</a:t>
            </a:r>
            <a:r>
              <a:rPr lang="ru-RU" sz="1100" dirty="0" smtClean="0">
                <a:latin typeface="e-Ukraine Light" pitchFamily="50" charset="-52"/>
              </a:rPr>
              <a:t> РРО та акта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експлуатацію</a:t>
            </a:r>
            <a:r>
              <a:rPr lang="ru-RU" sz="1100" dirty="0" smtClean="0">
                <a:latin typeface="e-Ukraine Light" pitchFamily="50" charset="-52"/>
              </a:rPr>
              <a:t> РРО </a:t>
            </a:r>
            <a:r>
              <a:rPr lang="ru-RU" sz="1100" dirty="0" err="1" smtClean="0">
                <a:latin typeface="e-Ukraine Light" pitchFamily="50" charset="-52"/>
              </a:rPr>
              <a:t>засобами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телекомунікацій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сфері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документообігу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зазначенням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обов’язкових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реквізитів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.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Роботи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введення</a:t>
            </a:r>
            <a:r>
              <a:rPr lang="ru-RU" sz="1100" dirty="0" smtClean="0">
                <a:latin typeface="e-Ukraine Light" pitchFamily="50" charset="-52"/>
              </a:rPr>
              <a:t> РРО в </a:t>
            </a:r>
            <a:r>
              <a:rPr lang="ru-RU" sz="1100" dirty="0" err="1" smtClean="0">
                <a:latin typeface="e-Ukraine Light" pitchFamily="50" charset="-52"/>
              </a:rPr>
              <a:t>експлуатацію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виконуються</a:t>
            </a:r>
            <a:r>
              <a:rPr lang="ru-RU" sz="1100" dirty="0" smtClean="0">
                <a:latin typeface="e-Ukraine Light" pitchFamily="50" charset="-52"/>
              </a:rPr>
              <a:t> ЦСО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експлуатаційних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у строк,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перевищує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трьох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діб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його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інформування</a:t>
            </a:r>
            <a:r>
              <a:rPr lang="ru-RU" sz="1100" dirty="0" smtClean="0">
                <a:latin typeface="e-Ukraine Light" pitchFamily="50" charset="-52"/>
              </a:rPr>
              <a:t> ДПС про </a:t>
            </a:r>
            <a:r>
              <a:rPr lang="ru-RU" sz="1100" dirty="0" err="1" smtClean="0">
                <a:latin typeface="e-Ukraine Light" pitchFamily="50" charset="-52"/>
              </a:rPr>
              <a:t>резервування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номера </a:t>
            </a:r>
            <a:r>
              <a:rPr lang="ru-RU" sz="1100" dirty="0" err="1" smtClean="0">
                <a:latin typeface="e-Ukraine Light" pitchFamily="50" charset="-52"/>
              </a:rPr>
              <a:t>реєстратора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	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трьох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робочих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дати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надсилання</a:t>
            </a:r>
            <a:r>
              <a:rPr lang="ru-RU" sz="1100" dirty="0" smtClean="0">
                <a:latin typeface="e-Ukraine Light" pitchFamily="50" charset="-52"/>
              </a:rPr>
              <a:t> до ЦСО </a:t>
            </a:r>
            <a:r>
              <a:rPr lang="ru-RU" sz="1100" dirty="0" err="1" smtClean="0">
                <a:latin typeface="e-Ukraine Light" pitchFamily="50" charset="-52"/>
              </a:rPr>
              <a:t>довідки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резервування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номера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endParaRPr lang="ru-RU" sz="1100" dirty="0" smtClean="0">
              <a:latin typeface="e-Ukraine Light" pitchFamily="50" charset="-52"/>
            </a:endParaRP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24449" y="0"/>
            <a:ext cx="4457701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повинен </a:t>
            </a:r>
            <a:r>
              <a:rPr lang="ru-RU" sz="1100" dirty="0" err="1" smtClean="0">
                <a:latin typeface="e-Ukraine Light" pitchFamily="50" charset="-52"/>
              </a:rPr>
              <a:t>забезпечити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переведення</a:t>
            </a:r>
            <a:r>
              <a:rPr lang="ru-RU" sz="1100" dirty="0" smtClean="0">
                <a:latin typeface="e-Ukraine Light" pitchFamily="50" charset="-52"/>
              </a:rPr>
              <a:t> РРО у </a:t>
            </a:r>
            <a:r>
              <a:rPr lang="ru-RU" sz="1100" dirty="0" err="1" smtClean="0">
                <a:latin typeface="e-Ukraine Light" pitchFamily="50" charset="-52"/>
              </a:rPr>
              <a:t>фіскальний</a:t>
            </a:r>
            <a:r>
              <a:rPr lang="ru-RU" sz="1100" dirty="0" smtClean="0">
                <a:latin typeface="e-Ukraine Light" pitchFamily="50" charset="-52"/>
              </a:rPr>
              <a:t> режим </a:t>
            </a:r>
            <a:r>
              <a:rPr lang="ru-RU" sz="1100" dirty="0" err="1" smtClean="0">
                <a:latin typeface="e-Ukraine Light" pitchFamily="50" charset="-52"/>
              </a:rPr>
              <a:t>роботи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(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фіскального</a:t>
            </a:r>
            <a:r>
              <a:rPr lang="ru-RU" sz="1100" dirty="0" smtClean="0">
                <a:latin typeface="e-Ukraine Light" pitchFamily="50" charset="-52"/>
              </a:rPr>
              <a:t> номера до </a:t>
            </a:r>
            <a:r>
              <a:rPr lang="ru-RU" sz="1100" dirty="0" err="1" smtClean="0">
                <a:latin typeface="e-Ukraine Light" pitchFamily="50" charset="-52"/>
              </a:rPr>
              <a:t>фіскальної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пам’яті</a:t>
            </a:r>
            <a:r>
              <a:rPr lang="ru-RU" sz="1100" dirty="0" smtClean="0">
                <a:latin typeface="e-Ukraine Light" pitchFamily="50" charset="-52"/>
              </a:rPr>
              <a:t> РРО, </a:t>
            </a:r>
            <a:r>
              <a:rPr lang="ru-RU" sz="1100" dirty="0" err="1" smtClean="0">
                <a:latin typeface="e-Ukraine Light" pitchFamily="50" charset="-52"/>
              </a:rPr>
              <a:t>персоналізація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опломбування</a:t>
            </a:r>
            <a:r>
              <a:rPr lang="ru-RU" sz="1100" dirty="0" smtClean="0">
                <a:latin typeface="e-Ukraine Light" pitchFamily="50" charset="-52"/>
              </a:rPr>
              <a:t> РРО в ЦСО).</a:t>
            </a: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Після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отримання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належним</a:t>
            </a:r>
            <a:r>
              <a:rPr lang="ru-RU" sz="1100" dirty="0" smtClean="0">
                <a:latin typeface="e-Ukraine Light" pitchFamily="50" charset="-52"/>
              </a:rPr>
              <a:t> чином </a:t>
            </a:r>
            <a:r>
              <a:rPr lang="ru-RU" sz="1100" dirty="0" err="1" smtClean="0">
                <a:latin typeface="e-Ukraine Light" pitchFamily="50" charset="-52"/>
              </a:rPr>
              <a:t>оформлених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посадова</a:t>
            </a:r>
            <a:r>
              <a:rPr lang="ru-RU" sz="1100" dirty="0" smtClean="0">
                <a:latin typeface="e-Ukraine Light" pitchFamily="50" charset="-52"/>
              </a:rPr>
              <a:t> особа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наступного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робочого</a:t>
            </a:r>
            <a:r>
              <a:rPr lang="ru-RU" sz="1100" dirty="0" smtClean="0">
                <a:latin typeface="e-Ukraine Light" pitchFamily="50" charset="-52"/>
              </a:rPr>
              <a:t> дня проводить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РРО шляхом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даних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інформаційно-телекомунікаційної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системи</a:t>
            </a:r>
            <a:r>
              <a:rPr lang="ru-RU" sz="1100" dirty="0" smtClean="0">
                <a:latin typeface="e-Ukraine Light" pitchFamily="50" charset="-52"/>
              </a:rPr>
              <a:t> ДПС, </a:t>
            </a:r>
            <a:r>
              <a:rPr lang="ru-RU" sz="1100" dirty="0" err="1" smtClean="0">
                <a:latin typeface="e-Ukraine Light" pitchFamily="50" charset="-52"/>
              </a:rPr>
              <a:t>розміщує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Електронному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кабінеті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електронній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формі</a:t>
            </a:r>
            <a:r>
              <a:rPr lang="ru-RU" sz="1100" dirty="0" smtClean="0">
                <a:latin typeface="e-Ukraine Light" pitchFamily="50" charset="-52"/>
              </a:rPr>
              <a:t>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 </a:t>
            </a:r>
            <a:r>
              <a:rPr lang="ru-RU" sz="1100" dirty="0" err="1" smtClean="0">
                <a:latin typeface="e-Ukraine Light" pitchFamily="50" charset="-52"/>
              </a:rPr>
              <a:t>надає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надсилає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суб’єкту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реєстраційне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посвідчення</a:t>
            </a:r>
            <a:r>
              <a:rPr lang="ru-RU" sz="1100" dirty="0" smtClean="0">
                <a:latin typeface="e-Ukraine Light" pitchFamily="50" charset="-52"/>
              </a:rPr>
              <a:t> РРО за ф. № 3-РРО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</a:t>
            </a:r>
            <a:r>
              <a:rPr lang="ru-RU" sz="1100" dirty="0" err="1" smtClean="0">
                <a:latin typeface="e-Ukraine Light" pitchFamily="50" charset="-52"/>
              </a:rPr>
              <a:t>реєстраційне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посвідчення</a:t>
            </a:r>
            <a:r>
              <a:rPr lang="ru-RU" sz="1100" dirty="0" smtClean="0">
                <a:latin typeface="e-Ukraine Light" pitchFamily="50" charset="-52"/>
              </a:rPr>
              <a:t> за ф. № 3-РРО),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засвідчує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реєстрацію</a:t>
            </a:r>
            <a:r>
              <a:rPr lang="ru-RU" sz="1100" dirty="0" smtClean="0">
                <a:latin typeface="e-Ukraine Light" pitchFamily="50" charset="-52"/>
              </a:rPr>
              <a:t> РРО в </a:t>
            </a:r>
            <a:r>
              <a:rPr lang="ru-RU" sz="1100" dirty="0" err="1" smtClean="0">
                <a:latin typeface="e-Ukraine Light" pitchFamily="50" charset="-52"/>
              </a:rPr>
              <a:t>контролюючому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	При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резервного РРО у правому </a:t>
            </a:r>
            <a:r>
              <a:rPr lang="ru-RU" sz="1100" dirty="0" err="1" smtClean="0">
                <a:latin typeface="e-Ukraine Light" pitchFamily="50" charset="-52"/>
              </a:rPr>
              <a:t>верхньому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куті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реєстраційного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посвідчення</a:t>
            </a:r>
            <a:r>
              <a:rPr lang="ru-RU" sz="1100" dirty="0" smtClean="0">
                <a:latin typeface="e-Ukraine Light" pitchFamily="50" charset="-52"/>
              </a:rPr>
              <a:t> за ф. № 3-РРО </a:t>
            </a:r>
            <a:r>
              <a:rPr lang="ru-RU" sz="1100" dirty="0" err="1" smtClean="0">
                <a:latin typeface="e-Ukraine Light" pitchFamily="50" charset="-52"/>
              </a:rPr>
              <a:t>робиться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відмітка</a:t>
            </a:r>
            <a:r>
              <a:rPr lang="ru-RU" sz="1100" dirty="0" smtClean="0">
                <a:latin typeface="e-Ukraine Light" pitchFamily="50" charset="-52"/>
              </a:rPr>
              <a:t> «</a:t>
            </a:r>
            <a:r>
              <a:rPr lang="ru-RU" sz="1100" dirty="0" err="1" smtClean="0">
                <a:latin typeface="e-Ukraine Light" pitchFamily="50" charset="-52"/>
              </a:rPr>
              <a:t>Резервний</a:t>
            </a:r>
            <a:r>
              <a:rPr lang="ru-RU" sz="1100" dirty="0" smtClean="0">
                <a:latin typeface="e-Ukraine Light" pitchFamily="50" charset="-52"/>
              </a:rPr>
              <a:t>», у </a:t>
            </a:r>
            <a:r>
              <a:rPr lang="ru-RU" sz="1100" dirty="0" err="1" smtClean="0">
                <a:latin typeface="e-Ukraine Light" pitchFamily="50" charset="-52"/>
              </a:rPr>
              <a:t>першому</a:t>
            </a:r>
            <a:r>
              <a:rPr lang="ru-RU" sz="1100" dirty="0" smtClean="0">
                <a:latin typeface="e-Ukraine Light" pitchFamily="50" charset="-52"/>
              </a:rPr>
              <a:t> рядку </a:t>
            </a:r>
            <a:r>
              <a:rPr lang="ru-RU" sz="1100" dirty="0" err="1" smtClean="0">
                <a:latin typeface="e-Ukraine Light" pitchFamily="50" charset="-52"/>
              </a:rPr>
              <a:t>відповідної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таблиці</a:t>
            </a:r>
            <a:r>
              <a:rPr lang="ru-RU" sz="1100" dirty="0" smtClean="0">
                <a:latin typeface="e-Ukraine Light" pitchFamily="50" charset="-52"/>
              </a:rPr>
              <a:t> в </a:t>
            </a:r>
            <a:r>
              <a:rPr lang="ru-RU" sz="1100" dirty="0" err="1" smtClean="0">
                <a:latin typeface="e-Ukraine Light" pitchFamily="50" charset="-52"/>
              </a:rPr>
              <a:t>реєстраційному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посвідченні</a:t>
            </a:r>
            <a:r>
              <a:rPr lang="ru-RU" sz="1100" dirty="0" smtClean="0">
                <a:latin typeface="e-Ukraine Light" pitchFamily="50" charset="-52"/>
              </a:rPr>
              <a:t> за ф. № 3-РРО </a:t>
            </a:r>
            <a:r>
              <a:rPr lang="ru-RU" sz="1100" dirty="0" err="1" smtClean="0">
                <a:latin typeface="e-Ukraine Light" pitchFamily="50" charset="-52"/>
              </a:rPr>
              <a:t>зазначаються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назва</a:t>
            </a:r>
            <a:r>
              <a:rPr lang="ru-RU" sz="1100" dirty="0" smtClean="0">
                <a:latin typeface="e-Ukraine Light" pitchFamily="50" charset="-52"/>
              </a:rPr>
              <a:t> та адреса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одиниці</a:t>
            </a:r>
            <a:r>
              <a:rPr lang="ru-RU" sz="1100" dirty="0" smtClean="0">
                <a:latin typeface="e-Ukraine Light" pitchFamily="50" charset="-52"/>
              </a:rPr>
              <a:t>, де буде </a:t>
            </a:r>
            <a:r>
              <a:rPr lang="ru-RU" sz="1100" dirty="0" err="1" smtClean="0">
                <a:latin typeface="e-Ukraine Light" pitchFamily="50" charset="-52"/>
              </a:rPr>
              <a:t>зберігатися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резервний</a:t>
            </a:r>
            <a:r>
              <a:rPr lang="ru-RU" sz="1100" dirty="0" smtClean="0">
                <a:latin typeface="e-Ukraine Light" pitchFamily="50" charset="-52"/>
              </a:rPr>
              <a:t> РРО, а в </a:t>
            </a:r>
            <a:r>
              <a:rPr lang="ru-RU" sz="1100" dirty="0" err="1" smtClean="0">
                <a:latin typeface="e-Ukraine Light" pitchFamily="50" charset="-52"/>
              </a:rPr>
              <a:t>інших</a:t>
            </a:r>
            <a:r>
              <a:rPr lang="ru-RU" sz="1100" dirty="0" smtClean="0">
                <a:latin typeface="e-Ukraine Light" pitchFamily="50" charset="-52"/>
              </a:rPr>
              <a:t> рядках – </a:t>
            </a:r>
            <a:r>
              <a:rPr lang="ru-RU" sz="1100" dirty="0" err="1" smtClean="0">
                <a:latin typeface="e-Ukraine Light" pitchFamily="50" charset="-52"/>
              </a:rPr>
              <a:t>назви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адреси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всіх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одиниць</a:t>
            </a:r>
            <a:r>
              <a:rPr lang="ru-RU" sz="1100" dirty="0" smtClean="0">
                <a:latin typeface="e-Ukraine Light" pitchFamily="50" charset="-52"/>
              </a:rPr>
              <a:t>, де </a:t>
            </a:r>
            <a:r>
              <a:rPr lang="ru-RU" sz="1100" dirty="0" err="1" smtClean="0">
                <a:latin typeface="e-Ukraine Light" pitchFamily="50" charset="-52"/>
              </a:rPr>
              <a:t>він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може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використовуватися</a:t>
            </a:r>
            <a:r>
              <a:rPr lang="ru-RU" sz="1100" dirty="0" smtClean="0">
                <a:latin typeface="e-Ukraine Light" pitchFamily="50" charset="-52"/>
              </a:rPr>
              <a:t>.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кожної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господарської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одиниці</a:t>
            </a:r>
            <a:r>
              <a:rPr lang="ru-RU" sz="1100" dirty="0" smtClean="0">
                <a:latin typeface="e-Ukraine Light" pitchFamily="50" charset="-52"/>
              </a:rPr>
              <a:t>, де </a:t>
            </a:r>
            <a:r>
              <a:rPr lang="ru-RU" sz="1100" dirty="0" err="1" smtClean="0">
                <a:latin typeface="e-Ukraine Light" pitchFamily="50" charset="-52"/>
              </a:rPr>
              <a:t>використовуватиметься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резервний</a:t>
            </a:r>
            <a:r>
              <a:rPr lang="ru-RU" sz="1100" dirty="0" smtClean="0">
                <a:latin typeface="e-Ukraine Light" pitchFamily="50" charset="-52"/>
              </a:rPr>
              <a:t> РРО, </a:t>
            </a:r>
            <a:r>
              <a:rPr lang="ru-RU" sz="1100" dirty="0" err="1" smtClean="0">
                <a:latin typeface="e-Ukraine Light" pitchFamily="50" charset="-52"/>
              </a:rPr>
              <a:t>суб’єкт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господарювання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завчасно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повідомити</a:t>
            </a:r>
            <a:r>
              <a:rPr lang="ru-RU" sz="1100" dirty="0" smtClean="0">
                <a:latin typeface="e-Ukraine Light" pitchFamily="50" charset="-52"/>
              </a:rPr>
              <a:t> як про </a:t>
            </a:r>
            <a:r>
              <a:rPr lang="ru-RU" sz="1100" dirty="0" err="1" smtClean="0">
                <a:latin typeface="e-Ukraine Light" pitchFamily="50" charset="-52"/>
              </a:rPr>
              <a:t>об’єкт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оподаткування</a:t>
            </a:r>
            <a:r>
              <a:rPr lang="ru-RU" sz="1100" dirty="0" smtClean="0">
                <a:latin typeface="e-Ukraine Light" pitchFamily="50" charset="-52"/>
              </a:rPr>
              <a:t>.</a:t>
            </a:r>
          </a:p>
          <a:p>
            <a:pPr algn="just" fontAlgn="base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Реєстрація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smtClean="0">
                <a:latin typeface="e-Ukraine Light" pitchFamily="50" charset="-52"/>
              </a:rPr>
              <a:t>резервного РРО для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господарський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одиниці</a:t>
            </a:r>
            <a:r>
              <a:rPr lang="ru-RU" sz="1100" dirty="0" smtClean="0">
                <a:latin typeface="e-Ukraine Light" pitchFamily="50" charset="-52"/>
              </a:rPr>
              <a:t>, на </a:t>
            </a:r>
            <a:r>
              <a:rPr lang="ru-RU" sz="1100" dirty="0" err="1" smtClean="0">
                <a:latin typeface="e-Ukraine Light" pitchFamily="50" charset="-52"/>
              </a:rPr>
              <a:t>якій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використовується</a:t>
            </a:r>
            <a:r>
              <a:rPr lang="ru-RU" sz="1100" dirty="0" smtClean="0">
                <a:latin typeface="e-Ukraine Light" pitchFamily="50" charset="-52"/>
              </a:rPr>
              <a:t> як </a:t>
            </a:r>
            <a:r>
              <a:rPr lang="ru-RU" sz="1100" dirty="0" err="1" smtClean="0">
                <a:latin typeface="e-Ukraine Light" pitchFamily="50" charset="-52"/>
              </a:rPr>
              <a:t>основний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програмний</a:t>
            </a:r>
            <a:r>
              <a:rPr lang="ru-RU" sz="1100" dirty="0" smtClean="0">
                <a:latin typeface="e-Ukraine Light" pitchFamily="50" charset="-52"/>
              </a:rPr>
              <a:t> РРО, проводиться в порядку, </a:t>
            </a:r>
            <a:r>
              <a:rPr lang="ru-RU" sz="1100" dirty="0" err="1" smtClean="0">
                <a:latin typeface="e-Ukraine Light" pitchFamily="50" charset="-52"/>
              </a:rPr>
              <a:t>визначеному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розд</a:t>
            </a:r>
            <a:r>
              <a:rPr lang="ru-RU" sz="1100" dirty="0" smtClean="0">
                <a:latin typeface="e-Ukraine Light" pitchFamily="50" charset="-52"/>
              </a:rPr>
              <a:t>. ІІ Порядку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реєстраторів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реєстрації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розрахункових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операцій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товари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послуги</a:t>
            </a:r>
            <a:r>
              <a:rPr lang="ru-RU" sz="1100" dirty="0" smtClean="0">
                <a:latin typeface="e-Ukraine Light" pitchFamily="50" charset="-52"/>
              </a:rPr>
              <a:t>), </a:t>
            </a:r>
            <a:r>
              <a:rPr lang="ru-RU" sz="1100" dirty="0" err="1" smtClean="0">
                <a:latin typeface="e-Ukraine Light" pitchFamily="50" charset="-52"/>
              </a:rPr>
              <a:t>затвердженого</a:t>
            </a:r>
            <a:r>
              <a:rPr lang="ru-RU" sz="1100" dirty="0" smtClean="0">
                <a:latin typeface="e-Ukraine Light" pitchFamily="50" charset="-52"/>
              </a:rPr>
              <a:t> наказом </a:t>
            </a:r>
            <a:r>
              <a:rPr lang="ru-RU" sz="1100" dirty="0" err="1" smtClean="0">
                <a:latin typeface="e-Ukraine Light" pitchFamily="50" charset="-52"/>
              </a:rPr>
              <a:t>Міністерства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фінансів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14 </a:t>
            </a:r>
            <a:r>
              <a:rPr lang="ru-RU" sz="1100" dirty="0" err="1" smtClean="0">
                <a:latin typeface="e-Ukraine Light" pitchFamily="50" charset="-52"/>
              </a:rPr>
              <a:t>червня</a:t>
            </a:r>
            <a:r>
              <a:rPr lang="ru-RU" sz="1100" dirty="0" smtClean="0">
                <a:latin typeface="e-Ukraine Light" pitchFamily="50" charset="-52"/>
              </a:rPr>
              <a:t> 2016 року № 547.</a:t>
            </a:r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485</TotalTime>
  <Words>138</Words>
  <Application>Microsoft Office PowerPoint</Application>
  <PresentationFormat>Лист A4 (210x297 мм)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68</cp:revision>
  <dcterms:created xsi:type="dcterms:W3CDTF">2021-05-27T05:23:05Z</dcterms:created>
  <dcterms:modified xsi:type="dcterms:W3CDTF">2021-08-04T11:59:28Z</dcterms:modified>
</cp:coreProperties>
</file>