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82" d="100"/>
          <a:sy n="82" d="100"/>
        </p:scale>
        <p:origin x="-2640" y="-8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97423" y="983062"/>
            <a:ext cx="3371850" cy="20390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 fontAlgn="base"/>
            <a:r>
              <a:rPr lang="ru-RU" sz="1200" b="1" dirty="0" err="1" smtClean="0">
                <a:latin typeface="e-Ukraine Light" pitchFamily="50" charset="-52"/>
              </a:rPr>
              <a:t>Чи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подається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уточнююча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податкова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декларація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платника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єдиного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податку</a:t>
            </a:r>
            <a:r>
              <a:rPr lang="ru-RU" sz="1200" b="1" dirty="0" smtClean="0">
                <a:latin typeface="e-Ukraine Light" pitchFamily="50" charset="-52"/>
              </a:rPr>
              <a:t>, </a:t>
            </a:r>
            <a:r>
              <a:rPr lang="ru-RU" sz="1200" b="1" dirty="0" err="1" smtClean="0">
                <a:latin typeface="e-Ukraine Light" pitchFamily="50" charset="-52"/>
              </a:rPr>
              <a:t>реєстрація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якого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анульована</a:t>
            </a:r>
            <a:r>
              <a:rPr lang="ru-RU" sz="1200" b="1" dirty="0" smtClean="0">
                <a:latin typeface="e-Ukraine Light" pitchFamily="50" charset="-52"/>
              </a:rPr>
              <a:t>, за </a:t>
            </a:r>
            <a:r>
              <a:rPr lang="ru-RU" sz="1200" b="1" dirty="0" err="1" smtClean="0">
                <a:latin typeface="e-Ukraine Light" pitchFamily="50" charset="-52"/>
              </a:rPr>
              <a:t>період</a:t>
            </a:r>
            <a:r>
              <a:rPr lang="ru-RU" sz="1200" b="1" dirty="0" smtClean="0">
                <a:latin typeface="e-Ukraine Light" pitchFamily="50" charset="-52"/>
              </a:rPr>
              <a:t>, в </a:t>
            </a:r>
            <a:r>
              <a:rPr lang="ru-RU" sz="1200" b="1" dirty="0" err="1" smtClean="0">
                <a:latin typeface="e-Ukraine Light" pitchFamily="50" charset="-52"/>
              </a:rPr>
              <a:t>якому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такий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платник</a:t>
            </a:r>
            <a:r>
              <a:rPr lang="ru-RU" sz="1200" b="1" dirty="0" smtClean="0">
                <a:latin typeface="e-Ukraine Light" pitchFamily="50" charset="-52"/>
              </a:rPr>
              <a:t> не </a:t>
            </a:r>
            <a:r>
              <a:rPr lang="ru-RU" sz="1200" b="1" dirty="0" err="1" smtClean="0">
                <a:latin typeface="e-Ukraine Light" pitchFamily="50" charset="-52"/>
              </a:rPr>
              <a:t>перебував</a:t>
            </a:r>
            <a:r>
              <a:rPr lang="ru-RU" sz="1200" b="1" dirty="0" smtClean="0">
                <a:latin typeface="e-Ukraine Light" pitchFamily="50" charset="-52"/>
              </a:rPr>
              <a:t> в </a:t>
            </a:r>
            <a:r>
              <a:rPr lang="ru-RU" sz="1200" b="1" dirty="0" err="1" smtClean="0">
                <a:latin typeface="e-Ukraine Light" pitchFamily="50" charset="-52"/>
              </a:rPr>
              <a:t>реєстрі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платників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єдиного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податку</a:t>
            </a:r>
            <a:r>
              <a:rPr lang="ru-RU" sz="1200" b="1" dirty="0" smtClean="0">
                <a:latin typeface="e-Ukraine Light" pitchFamily="50" charset="-52"/>
              </a:rPr>
              <a:t>?</a:t>
            </a: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80974" y="114300"/>
            <a:ext cx="4819649" cy="67437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95245"/>
            <a:ext cx="4589924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uk-UA" sz="1500" dirty="0" smtClean="0">
                <a:latin typeface="e-Ukraine" pitchFamily="2" charset="-52"/>
              </a:rPr>
              <a:t>  	</a:t>
            </a:r>
            <a:r>
              <a:rPr lang="ru-RU" sz="1200" dirty="0" smtClean="0">
                <a:latin typeface="e-Ukraine Light" pitchFamily="50" charset="-52"/>
              </a:rPr>
              <a:t>Головне </a:t>
            </a:r>
            <a:r>
              <a:rPr lang="ru-RU" sz="1200" dirty="0" err="1" smtClean="0">
                <a:latin typeface="e-Ukraine Light" pitchFamily="50" charset="-52"/>
              </a:rPr>
              <a:t>управління</a:t>
            </a:r>
            <a:r>
              <a:rPr lang="ru-RU" sz="1200" dirty="0" smtClean="0">
                <a:latin typeface="e-Ukraine Light" pitchFamily="50" charset="-52"/>
              </a:rPr>
              <a:t>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звертає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увагу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звітний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установлені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Податковим</a:t>
            </a:r>
            <a:r>
              <a:rPr lang="ru-RU" sz="1200" dirty="0" smtClean="0">
                <a:latin typeface="e-Ukraine Light" pitchFamily="50" charset="-52"/>
              </a:rPr>
              <a:t> кодексом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далі</a:t>
            </a:r>
            <a:r>
              <a:rPr lang="ru-RU" sz="1200" dirty="0" smtClean="0">
                <a:latin typeface="e-Ukraine Light" pitchFamily="50" charset="-52"/>
              </a:rPr>
              <a:t> – ПКУ) строки </a:t>
            </a:r>
            <a:r>
              <a:rPr lang="ru-RU" sz="1200" dirty="0" err="1" smtClean="0">
                <a:latin typeface="e-Ukraine Light" pitchFamily="50" charset="-52"/>
              </a:rPr>
              <a:t>контролюючому</a:t>
            </a:r>
            <a:r>
              <a:rPr lang="ru-RU" sz="1200" dirty="0" smtClean="0">
                <a:latin typeface="e-Ukraine Light" pitchFamily="50" charset="-52"/>
              </a:rPr>
              <a:t> органу,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перебуває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.     </a:t>
            </a:r>
          </a:p>
          <a:p>
            <a:pPr algn="just" fontAlgn="base"/>
            <a:r>
              <a:rPr lang="en-US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зобов’язаний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кожний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встановлений</a:t>
            </a:r>
            <a:r>
              <a:rPr lang="ru-RU" sz="1200" dirty="0" smtClean="0">
                <a:latin typeface="e-Ukraine Light" pitchFamily="50" charset="-52"/>
              </a:rPr>
              <a:t> ПКУ </a:t>
            </a:r>
            <a:r>
              <a:rPr lang="ru-RU" sz="1200" dirty="0" err="1" smtClean="0">
                <a:latin typeface="e-Ukraine Light" pitchFamily="50" charset="-52"/>
              </a:rPr>
              <a:t>звітний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виникають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об’єкти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наявності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показників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підлягають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декларуванню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відповідно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вимог</a:t>
            </a:r>
            <a:r>
              <a:rPr lang="ru-RU" sz="1200" dirty="0" smtClean="0">
                <a:latin typeface="e-Ukraine Light" pitchFamily="50" charset="-52"/>
              </a:rPr>
              <a:t> ПКУ </a:t>
            </a:r>
            <a:r>
              <a:rPr lang="ru-RU" sz="1200" dirty="0" err="1" smtClean="0">
                <a:latin typeface="e-Ukraine Light" pitchFamily="50" charset="-52"/>
              </a:rPr>
              <a:t>подавати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кожного </a:t>
            </a:r>
            <a:r>
              <a:rPr lang="ru-RU" sz="1200" dirty="0" err="1" smtClean="0">
                <a:latin typeface="e-Ukraine Light" pitchFamily="50" charset="-52"/>
              </a:rPr>
              <a:t>окремого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він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. Абзац перший п. 49.2 ст. 49 ПКУ </a:t>
            </a:r>
            <a:r>
              <a:rPr lang="ru-RU" sz="1200" dirty="0" err="1" smtClean="0">
                <a:latin typeface="e-Ukraine Light" pitchFamily="50" charset="-52"/>
              </a:rPr>
              <a:t>застосовується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всіх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, в тому </a:t>
            </a:r>
            <a:r>
              <a:rPr lang="ru-RU" sz="1200" dirty="0" err="1" smtClean="0">
                <a:latin typeface="e-Ukraine Light" pitchFamily="50" charset="-52"/>
              </a:rPr>
              <a:t>числі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перебувають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спрощеній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системі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 (п. 49.2 ст. 49 ПКУ).</a:t>
            </a:r>
          </a:p>
          <a:p>
            <a:pPr algn="just" fontAlgn="base"/>
            <a:r>
              <a:rPr lang="en-US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Прийняття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обов’язком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органу. </a:t>
            </a:r>
            <a:r>
              <a:rPr lang="ru-RU" sz="1200" dirty="0" err="1" smtClean="0">
                <a:latin typeface="e-Ukraine Light" pitchFamily="50" charset="-52"/>
              </a:rPr>
              <a:t>Під</a:t>
            </a:r>
            <a:r>
              <a:rPr lang="ru-RU" sz="1200" dirty="0" smtClean="0">
                <a:latin typeface="e-Ukraine Light" pitchFamily="50" charset="-52"/>
              </a:rPr>
              <a:t> час </a:t>
            </a:r>
            <a:r>
              <a:rPr lang="ru-RU" sz="1200" dirty="0" err="1" smtClean="0">
                <a:latin typeface="e-Ukraine Light" pitchFamily="50" charset="-52"/>
              </a:rPr>
              <a:t>прийняття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уповноважена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посадова</a:t>
            </a:r>
            <a:r>
              <a:rPr lang="ru-RU" sz="1200" dirty="0" smtClean="0">
                <a:latin typeface="e-Ukraine Light" pitchFamily="50" charset="-52"/>
              </a:rPr>
              <a:t> особа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перебуває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зобов’язана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перевірити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наявність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достовірність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заповнення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всіх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обов’язкових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реквізитів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передбачених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пп</a:t>
            </a:r>
            <a:r>
              <a:rPr lang="ru-RU" sz="1200" dirty="0" smtClean="0">
                <a:latin typeface="e-Ukraine Light" pitchFamily="50" charset="-52"/>
              </a:rPr>
              <a:t>. 48.3 та 48.4 ст. 48 ПКУ. </a:t>
            </a:r>
            <a:r>
              <a:rPr lang="ru-RU" sz="1200" dirty="0" err="1" smtClean="0">
                <a:latin typeface="e-Ukraine Light" pitchFamily="50" charset="-52"/>
              </a:rPr>
              <a:t>Інші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показники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зазначені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податковій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, до </a:t>
            </a:r>
            <a:r>
              <a:rPr lang="ru-RU" sz="1200" dirty="0" err="1" smtClean="0">
                <a:latin typeface="e-Ukraine Light" pitchFamily="50" charset="-52"/>
              </a:rPr>
              <a:t>її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прийняття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перевірці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підлягають</a:t>
            </a:r>
            <a:r>
              <a:rPr lang="ru-RU" sz="1200" dirty="0" smtClean="0">
                <a:latin typeface="e-Ukraine Light" pitchFamily="50" charset="-52"/>
              </a:rPr>
              <a:t> (п. 49.8 ст. 49 ПКУ).</a:t>
            </a:r>
          </a:p>
          <a:p>
            <a:pPr algn="just" fontAlgn="base"/>
            <a:r>
              <a:rPr lang="en-US" sz="1200" dirty="0" smtClean="0">
                <a:latin typeface="e-Ukraine Light" pitchFamily="50" charset="-52"/>
              </a:rPr>
              <a:t>	</a:t>
            </a:r>
            <a:r>
              <a:rPr lang="ru-RU" sz="1200" dirty="0" smtClean="0">
                <a:latin typeface="e-Ukraine Light" pitchFamily="50" charset="-52"/>
              </a:rPr>
              <a:t>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виявлення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 </a:t>
            </a:r>
            <a:r>
              <a:rPr lang="ru-RU" sz="1200" dirty="0" err="1" smtClean="0">
                <a:latin typeface="e-Ukraine Light" pitchFamily="50" charset="-52"/>
              </a:rPr>
              <a:t>під</a:t>
            </a:r>
            <a:r>
              <a:rPr lang="ru-RU" sz="1200" dirty="0" smtClean="0">
                <a:latin typeface="e-Ukraine Light" pitchFamily="50" charset="-52"/>
              </a:rPr>
              <a:t> час </a:t>
            </a:r>
            <a:r>
              <a:rPr lang="ru-RU" sz="1200" dirty="0" err="1" smtClean="0">
                <a:latin typeface="e-Ukraine Light" pitchFamily="50" charset="-52"/>
              </a:rPr>
              <a:t>проведення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перевірок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порушень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– ІІІ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вимог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встановлених</a:t>
            </a:r>
            <a:r>
              <a:rPr lang="ru-RU" sz="1200" dirty="0" smtClean="0">
                <a:latin typeface="e-Ukraine Light" pitchFamily="50" charset="-52"/>
              </a:rPr>
              <a:t> главою 1 «</a:t>
            </a:r>
            <a:r>
              <a:rPr lang="ru-RU" sz="1200" dirty="0" err="1" smtClean="0">
                <a:latin typeface="e-Ukraine Light" pitchFamily="50" charset="-52"/>
              </a:rPr>
              <a:t>Спрощена</a:t>
            </a:r>
            <a:r>
              <a:rPr lang="ru-RU" sz="1200" dirty="0" smtClean="0">
                <a:latin typeface="e-Ukraine Light" pitchFamily="50" charset="-52"/>
              </a:rPr>
              <a:t> система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» </a:t>
            </a:r>
            <a:endParaRPr lang="en-US" sz="1200" dirty="0" smtClean="0">
              <a:latin typeface="e-Ukraine Light" pitchFamily="50" charset="-52"/>
            </a:endParaRPr>
          </a:p>
          <a:p>
            <a:pPr algn="just" fontAlgn="base"/>
            <a:endParaRPr lang="ru-RU" sz="11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114300"/>
            <a:ext cx="43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XIV «</a:t>
            </a:r>
            <a:r>
              <a:rPr lang="ru-RU" sz="1200" dirty="0" err="1" smtClean="0">
                <a:latin typeface="e-Ukraine Light" pitchFamily="50" charset="-52"/>
              </a:rPr>
              <a:t>Спеціальні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режими</a:t>
            </a:r>
            <a:r>
              <a:rPr lang="ru-RU" sz="1200" dirty="0" smtClean="0">
                <a:latin typeface="e-Ukraine Light" pitchFamily="50" charset="-52"/>
              </a:rPr>
              <a:t>» ПКУ, </a:t>
            </a:r>
            <a:r>
              <a:rPr lang="ru-RU" sz="1200" dirty="0" err="1" smtClean="0">
                <a:latin typeface="e-Ukraine Light" pitchFamily="50" charset="-52"/>
              </a:rPr>
              <a:t>анулювання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– ІІІ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проводиться за </a:t>
            </a:r>
            <a:r>
              <a:rPr lang="ru-RU" sz="1200" dirty="0" err="1" smtClean="0">
                <a:latin typeface="e-Ukraine Light" pitchFamily="50" charset="-52"/>
              </a:rPr>
              <a:t>рішенням</a:t>
            </a:r>
            <a:r>
              <a:rPr lang="ru-RU" sz="1200" dirty="0" smtClean="0">
                <a:latin typeface="e-Ukraine Light" pitchFamily="50" charset="-52"/>
              </a:rPr>
              <a:t> такого органу, </a:t>
            </a:r>
            <a:r>
              <a:rPr lang="ru-RU" sz="1200" dirty="0" err="1" smtClean="0">
                <a:latin typeface="e-Ukraine Light" pitchFamily="50" charset="-52"/>
              </a:rPr>
              <a:t>прийнятим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підставі</a:t>
            </a:r>
            <a:r>
              <a:rPr lang="ru-RU" sz="1200" dirty="0" smtClean="0">
                <a:latin typeface="e-Ukraine Light" pitchFamily="50" charset="-52"/>
              </a:rPr>
              <a:t> акта </a:t>
            </a:r>
            <a:r>
              <a:rPr lang="ru-RU" sz="1200" dirty="0" err="1" smtClean="0">
                <a:latin typeface="e-Ukraine Light" pitchFamily="50" charset="-52"/>
              </a:rPr>
              <a:t>перевірки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першого</a:t>
            </a:r>
            <a:r>
              <a:rPr lang="ru-RU" sz="1200" dirty="0" smtClean="0">
                <a:latin typeface="e-Ukraine Light" pitchFamily="50" charset="-52"/>
              </a:rPr>
              <a:t> числа </a:t>
            </a:r>
            <a:r>
              <a:rPr lang="ru-RU" sz="1200" dirty="0" err="1" smtClean="0">
                <a:latin typeface="e-Ukraine Light" pitchFamily="50" charset="-52"/>
              </a:rPr>
              <a:t>місяця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наступного</a:t>
            </a:r>
            <a:r>
              <a:rPr lang="ru-RU" sz="1200" dirty="0" smtClean="0">
                <a:latin typeface="e-Ukraine Light" pitchFamily="50" charset="-52"/>
              </a:rPr>
              <a:t> за кварталом,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допущено </a:t>
            </a:r>
            <a:r>
              <a:rPr lang="ru-RU" sz="1200" dirty="0" err="1" smtClean="0">
                <a:latin typeface="e-Ukraine Light" pitchFamily="50" charset="-52"/>
              </a:rPr>
              <a:t>порушення</a:t>
            </a:r>
            <a:r>
              <a:rPr lang="ru-RU" sz="1200" dirty="0" smtClean="0">
                <a:latin typeface="e-Ukraine Light" pitchFamily="50" charset="-52"/>
              </a:rPr>
              <a:t>. </a:t>
            </a:r>
          </a:p>
          <a:p>
            <a:pPr algn="just" fontAlgn="base"/>
            <a:r>
              <a:rPr lang="en-US" sz="1200" dirty="0" smtClean="0">
                <a:latin typeface="e-Ukraine Light" pitchFamily="50" charset="-52"/>
              </a:rPr>
              <a:t>	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У такому </a:t>
            </a:r>
            <a:r>
              <a:rPr lang="ru-RU" sz="1200" dirty="0" err="1" smtClean="0">
                <a:latin typeface="e-Ukraine Light" pitchFamily="50" charset="-52"/>
              </a:rPr>
              <a:t>випадку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суб’єкт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господарювання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право обрати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перейти на </a:t>
            </a:r>
            <a:r>
              <a:rPr lang="ru-RU" sz="1200" dirty="0" err="1" smtClean="0">
                <a:latin typeface="e-Ukraine Light" pitchFamily="50" charset="-52"/>
              </a:rPr>
              <a:t>спрощену</a:t>
            </a:r>
            <a:r>
              <a:rPr lang="ru-RU" sz="1200" dirty="0" smtClean="0">
                <a:latin typeface="e-Ukraine Light" pitchFamily="50" charset="-52"/>
              </a:rPr>
              <a:t> систему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після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закінчення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чотирьох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послідовних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кварталів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моменту </a:t>
            </a:r>
            <a:r>
              <a:rPr lang="ru-RU" sz="1200" dirty="0" err="1" smtClean="0">
                <a:latin typeface="e-Ukraine Light" pitchFamily="50" charset="-52"/>
              </a:rPr>
              <a:t>прийняття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рішення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</a:t>
            </a:r>
            <a:br>
              <a:rPr lang="ru-RU" sz="1200" dirty="0" smtClean="0">
                <a:latin typeface="e-Ukraine Light" pitchFamily="50" charset="-52"/>
              </a:rPr>
            </a:br>
            <a:r>
              <a:rPr lang="ru-RU" sz="1200" dirty="0" smtClean="0">
                <a:latin typeface="e-Ukraine Light" pitchFamily="50" charset="-52"/>
              </a:rPr>
              <a:t>(п. 299.11 ст. 299 ПКУ). </a:t>
            </a:r>
            <a:r>
              <a:rPr lang="ru-RU" sz="1200" dirty="0" err="1" smtClean="0">
                <a:latin typeface="e-Ukraine Light" pitchFamily="50" charset="-52"/>
              </a:rPr>
              <a:t>Анулювання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фізичної</a:t>
            </a:r>
            <a:r>
              <a:rPr lang="ru-RU" sz="1200" dirty="0" smtClean="0">
                <a:latin typeface="e-Ukraine Light" pitchFamily="50" charset="-52"/>
              </a:rPr>
              <a:t> особи – </a:t>
            </a:r>
            <a:r>
              <a:rPr lang="ru-RU" sz="1200" dirty="0" err="1" smtClean="0">
                <a:latin typeface="e-Ukraine Light" pitchFamily="50" charset="-52"/>
              </a:rPr>
              <a:t>підприємця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передбачає</a:t>
            </a:r>
            <a:r>
              <a:rPr lang="ru-RU" sz="1200" dirty="0" smtClean="0">
                <a:latin typeface="e-Ukraine Light" pitchFamily="50" charset="-52"/>
              </a:rPr>
              <a:t> собою </a:t>
            </a:r>
            <a:r>
              <a:rPr lang="ru-RU" sz="1200" dirty="0" err="1" smtClean="0">
                <a:latin typeface="e-Ukraine Light" pitchFamily="50" charset="-52"/>
              </a:rPr>
              <a:t>перехід</a:t>
            </a:r>
            <a:r>
              <a:rPr lang="ru-RU" sz="1200" dirty="0" smtClean="0">
                <a:latin typeface="e-Ukraine Light" pitchFamily="50" charset="-52"/>
              </a:rPr>
              <a:t> такого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загальну</a:t>
            </a:r>
            <a:r>
              <a:rPr lang="ru-RU" sz="1200" dirty="0" smtClean="0">
                <a:latin typeface="e-Ukraine Light" pitchFamily="50" charset="-52"/>
              </a:rPr>
              <a:t> систему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en-US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Отже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 </a:t>
            </a:r>
            <a:r>
              <a:rPr lang="ru-RU" sz="1200" dirty="0" err="1" smtClean="0">
                <a:latin typeface="e-Ukraine Light" pitchFamily="50" charset="-52"/>
              </a:rPr>
              <a:t>виявлено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порушення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фізичною</a:t>
            </a:r>
            <a:r>
              <a:rPr lang="ru-RU" sz="1200" dirty="0" smtClean="0">
                <a:latin typeface="e-Ukraine Light" pitchFamily="50" charset="-52"/>
              </a:rPr>
              <a:t> особою – </a:t>
            </a:r>
            <a:r>
              <a:rPr lang="ru-RU" sz="1200" dirty="0" err="1" smtClean="0">
                <a:latin typeface="e-Ukraine Light" pitchFamily="50" charset="-52"/>
              </a:rPr>
              <a:t>підприємцем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умов </a:t>
            </a:r>
            <a:r>
              <a:rPr lang="ru-RU" sz="1200" dirty="0" err="1" smtClean="0">
                <a:latin typeface="e-Ukraine Light" pitchFamily="50" charset="-52"/>
              </a:rPr>
              <a:t>перебування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спрощеній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системі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анульовано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то за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така</a:t>
            </a:r>
            <a:r>
              <a:rPr lang="ru-RU" sz="1200" dirty="0" smtClean="0">
                <a:latin typeface="e-Ukraine Light" pitchFamily="50" charset="-52"/>
              </a:rPr>
              <a:t> особа </a:t>
            </a:r>
            <a:r>
              <a:rPr lang="ru-RU" sz="1200" dirty="0" err="1" smtClean="0">
                <a:latin typeface="e-Ukraine Light" pitchFamily="50" charset="-52"/>
              </a:rPr>
              <a:t>вже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перебувала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реєстрі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але</a:t>
            </a:r>
            <a:r>
              <a:rPr lang="ru-RU" sz="1200" dirty="0" smtClean="0">
                <a:latin typeface="e-Ukraine Light" pitchFamily="50" charset="-52"/>
              </a:rPr>
              <a:t> подавала </a:t>
            </a:r>
            <a:r>
              <a:rPr lang="ru-RU" sz="1200" dirty="0" err="1" smtClean="0">
                <a:latin typeface="e-Ukraine Light" pitchFamily="50" charset="-52"/>
              </a:rPr>
              <a:t>податкову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уточнююча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декларація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. </a:t>
            </a:r>
            <a:r>
              <a:rPr lang="ru-RU" sz="1200" dirty="0" err="1" smtClean="0">
                <a:latin typeface="e-Ukraine Light" pitchFamily="50" charset="-52"/>
              </a:rPr>
              <a:t>Водночас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суб’єкт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господарювання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може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звернутись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письмовою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заявою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за </a:t>
            </a:r>
            <a:r>
              <a:rPr lang="ru-RU" sz="1200" dirty="0" err="1" smtClean="0">
                <a:latin typeface="e-Ukraine Light" pitchFamily="50" charset="-52"/>
              </a:rPr>
              <a:t>основним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невизнання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 як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поясненням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endParaRPr lang="ru-RU" sz="12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1269</TotalTime>
  <Words>132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173</cp:revision>
  <dcterms:created xsi:type="dcterms:W3CDTF">2021-05-27T05:23:05Z</dcterms:created>
  <dcterms:modified xsi:type="dcterms:W3CDTF">2021-12-14T09:42:01Z</dcterms:modified>
</cp:coreProperties>
</file>