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20" d="100"/>
          <a:sy n="120" d="100"/>
        </p:scale>
        <p:origin x="-71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0" y="136442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29976" y="1734800"/>
            <a:ext cx="3600000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>
                <a:latin typeface="e-Ukraine Light" pitchFamily="50" charset="-52"/>
              </a:rPr>
              <a:t>ПРРО </a:t>
            </a:r>
            <a:r>
              <a:rPr lang="ru-RU" sz="2400" b="1" dirty="0" err="1">
                <a:latin typeface="e-Ukraine Light" pitchFamily="50" charset="-52"/>
              </a:rPr>
              <a:t>від</a:t>
            </a:r>
            <a:r>
              <a:rPr lang="ru-RU" sz="2400" b="1" dirty="0">
                <a:latin typeface="e-Ukraine Light" pitchFamily="50" charset="-52"/>
              </a:rPr>
              <a:t> ДПС </a:t>
            </a:r>
            <a:endParaRPr lang="ru-RU" sz="24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10489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Серпень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14300" y="117828"/>
            <a:ext cx="4703443" cy="674017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4972050" y="117828"/>
            <a:ext cx="4806790" cy="674017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599" y="195581"/>
            <a:ext cx="4430865" cy="654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uk-UA" sz="900" dirty="0">
                <a:latin typeface="e-Ukraine Light" pitchFamily="50" charset="-52"/>
              </a:rPr>
              <a:t>	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 Головне </a:t>
            </a:r>
            <a:r>
              <a:rPr lang="ru-RU" sz="1100" dirty="0" err="1">
                <a:latin typeface="e-Ukraine Light" pitchFamily="50" charset="-52"/>
              </a:rPr>
              <a:t>управління</a:t>
            </a:r>
            <a:r>
              <a:rPr lang="ru-RU" sz="1100" dirty="0">
                <a:latin typeface="e-Ukraine Light" pitchFamily="50" charset="-52"/>
              </a:rPr>
              <a:t> ДПС у м. </a:t>
            </a:r>
            <a:r>
              <a:rPr lang="ru-RU" sz="1100" dirty="0" err="1">
                <a:latin typeface="e-Ukraine Light" pitchFamily="50" charset="-52"/>
              </a:rPr>
              <a:t>Києві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інформує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ДПС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продовжує</a:t>
            </a:r>
            <a:r>
              <a:rPr lang="ru-RU" sz="1100" dirty="0">
                <a:latin typeface="e-Ukraine Light" pitchFamily="50" charset="-52"/>
              </a:rPr>
              <a:t> роботу </a:t>
            </a:r>
            <a:r>
              <a:rPr lang="ru-RU" sz="1100" dirty="0" err="1">
                <a:latin typeface="e-Ukraine Light" pitchFamily="50" charset="-52"/>
              </a:rPr>
              <a:t>із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вдосконалення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функціоналу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безоплатного</a:t>
            </a:r>
            <a:r>
              <a:rPr lang="ru-RU" sz="1100" dirty="0">
                <a:latin typeface="e-Ukraine Light" pitchFamily="50" charset="-52"/>
              </a:rPr>
              <a:t> ПРРО, </a:t>
            </a:r>
            <a:r>
              <a:rPr lang="ru-RU" sz="1100" dirty="0" err="1">
                <a:latin typeface="e-Ukraine Light" pitchFamily="50" charset="-52"/>
              </a:rPr>
              <a:t>створюючи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бізнесу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зручні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умови</a:t>
            </a:r>
            <a:r>
              <a:rPr lang="ru-RU" sz="1100" dirty="0">
                <a:latin typeface="e-Ukraine Light" pitchFamily="50" charset="-52"/>
              </a:rPr>
              <a:t> для </a:t>
            </a:r>
            <a:r>
              <a:rPr lang="ru-RU" sz="1100" dirty="0" err="1">
                <a:latin typeface="e-Ukraine Light" pitchFamily="50" charset="-52"/>
              </a:rPr>
              <a:t>виконання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вимог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щодо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фіскалізації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розрахункових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операцій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 smtClean="0">
                <a:latin typeface="e-Ukraine Light" pitchFamily="50" charset="-52"/>
              </a:rPr>
              <a:t>	ПРРО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ДПС – </a:t>
            </a:r>
            <a:r>
              <a:rPr lang="ru-RU" sz="1100" dirty="0" err="1">
                <a:latin typeface="e-Ukraine Light" pitchFamily="50" charset="-52"/>
              </a:rPr>
              <a:t>це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програмне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рішення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застосовне</a:t>
            </a:r>
            <a:r>
              <a:rPr lang="ru-RU" sz="1100" dirty="0">
                <a:latin typeface="e-Ukraine Light" pitchFamily="50" charset="-52"/>
              </a:rPr>
              <a:t> для </a:t>
            </a:r>
            <a:r>
              <a:rPr lang="ru-RU" sz="1100" dirty="0" err="1">
                <a:latin typeface="e-Ukraine Light" pitchFamily="50" charset="-52"/>
              </a:rPr>
              <a:t>операційних</a:t>
            </a:r>
            <a:r>
              <a:rPr lang="ru-RU" sz="1100" dirty="0">
                <a:latin typeface="e-Ukraine Light" pitchFamily="50" charset="-52"/>
              </a:rPr>
              <a:t> систем </a:t>
            </a:r>
            <a:r>
              <a:rPr lang="en-US" sz="1100" dirty="0">
                <a:latin typeface="e-Ukraine Light" pitchFamily="50" charset="-52"/>
              </a:rPr>
              <a:t>Windows, Android, iOS, </a:t>
            </a:r>
            <a:r>
              <a:rPr lang="ru-RU" sz="1100" dirty="0">
                <a:latin typeface="e-Ukraine Light" pitchFamily="50" charset="-52"/>
              </a:rPr>
              <a:t>та </a:t>
            </a:r>
            <a:r>
              <a:rPr lang="en-US" sz="1100" dirty="0">
                <a:latin typeface="e-Ukraine Light" pitchFamily="50" charset="-52"/>
              </a:rPr>
              <a:t>Web-</a:t>
            </a:r>
            <a:r>
              <a:rPr lang="ru-RU" sz="1100" dirty="0" err="1">
                <a:latin typeface="e-Ukraine Light" pitchFamily="50" charset="-52"/>
              </a:rPr>
              <a:t>версія</a:t>
            </a:r>
            <a:r>
              <a:rPr lang="ru-RU" sz="1100" dirty="0">
                <a:latin typeface="e-Ukraine Light" pitchFamily="50" charset="-52"/>
              </a:rPr>
              <a:t>, яке </a:t>
            </a:r>
            <a:r>
              <a:rPr lang="ru-RU" sz="1100" dirty="0" err="1">
                <a:latin typeface="e-Ukraine Light" pitchFamily="50" charset="-52"/>
              </a:rPr>
              <a:t>інтегрується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фіскальним</a:t>
            </a:r>
            <a:r>
              <a:rPr lang="ru-RU" sz="1100" dirty="0">
                <a:latin typeface="e-Ukraine Light" pitchFamily="50" charset="-52"/>
              </a:rPr>
              <a:t> сервером ДПС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Функціональні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можливості</a:t>
            </a:r>
            <a:r>
              <a:rPr lang="ru-RU" sz="1100" dirty="0">
                <a:latin typeface="e-Ukraine Light" pitchFamily="50" charset="-52"/>
              </a:rPr>
              <a:t> ПРРО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ДПС</a:t>
            </a:r>
            <a:r>
              <a:rPr lang="ru-RU" sz="1100" dirty="0" smtClean="0">
                <a:latin typeface="e-Ukraine Light" pitchFamily="50" charset="-52"/>
              </a:rPr>
              <a:t>: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err="1">
                <a:latin typeface="e-Ukraine Light" pitchFamily="50" charset="-52"/>
              </a:rPr>
              <a:t>відкриття</a:t>
            </a:r>
            <a:r>
              <a:rPr lang="ru-RU" sz="1100" dirty="0">
                <a:latin typeface="e-Ukraine Light" pitchFamily="50" charset="-52"/>
              </a:rPr>
              <a:t>/</a:t>
            </a:r>
            <a:r>
              <a:rPr lang="ru-RU" sz="1100" dirty="0" err="1">
                <a:latin typeface="e-Ukraine Light" pitchFamily="50" charset="-52"/>
              </a:rPr>
              <a:t>закриття</a:t>
            </a:r>
            <a:r>
              <a:rPr lang="ru-RU" sz="1100" dirty="0">
                <a:latin typeface="e-Ukraine Light" pitchFamily="50" charset="-52"/>
              </a:rPr>
              <a:t>/</a:t>
            </a:r>
            <a:r>
              <a:rPr lang="ru-RU" sz="1100" dirty="0" err="1">
                <a:latin typeface="e-Ukraine Light" pitchFamily="50" charset="-52"/>
              </a:rPr>
              <a:t>автозакриття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зміни</a:t>
            </a:r>
            <a:r>
              <a:rPr lang="ru-RU" sz="1100" dirty="0" smtClean="0">
                <a:latin typeface="e-Ukraine Light" pitchFamily="50" charset="-52"/>
              </a:rPr>
              <a:t>;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err="1">
                <a:latin typeface="e-Ukraine Light" pitchFamily="50" charset="-52"/>
              </a:rPr>
              <a:t>формування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реєстрація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видача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чеків</a:t>
            </a:r>
            <a:r>
              <a:rPr lang="ru-RU" sz="1100" dirty="0" smtClean="0">
                <a:latin typeface="e-Ukraine Light" pitchFamily="50" charset="-52"/>
              </a:rPr>
              <a:t>;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err="1">
                <a:latin typeface="e-Ukraine Light" pitchFamily="50" charset="-52"/>
              </a:rPr>
              <a:t>додавання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товарів</a:t>
            </a:r>
            <a:r>
              <a:rPr lang="ru-RU" sz="1100" dirty="0">
                <a:latin typeface="e-Ukraine Light" pitchFamily="50" charset="-52"/>
              </a:rPr>
              <a:t>/</a:t>
            </a:r>
            <a:r>
              <a:rPr lang="ru-RU" sz="1100" dirty="0" err="1">
                <a:latin typeface="e-Ukraine Light" pitchFamily="50" charset="-52"/>
              </a:rPr>
              <a:t>послуг</a:t>
            </a:r>
            <a:r>
              <a:rPr lang="ru-RU" sz="1100" dirty="0">
                <a:latin typeface="e-Ukraine Light" pitchFamily="50" charset="-52"/>
              </a:rPr>
              <a:t> у чек з </a:t>
            </a:r>
            <a:r>
              <a:rPr lang="ru-RU" sz="1100" dirty="0" err="1">
                <a:latin typeface="e-Ukraine Light" pitchFamily="50" charset="-52"/>
              </a:rPr>
              <a:t>номенклатури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вручну</a:t>
            </a:r>
            <a:r>
              <a:rPr lang="ru-RU" sz="1100" dirty="0" smtClean="0">
                <a:latin typeface="e-Ukraine Light" pitchFamily="50" charset="-52"/>
              </a:rPr>
              <a:t>;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err="1">
                <a:latin typeface="e-Ukraine Light" pitchFamily="50" charset="-52"/>
              </a:rPr>
              <a:t>друк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відправка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фіскальних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чеків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покупцям</a:t>
            </a:r>
            <a:r>
              <a:rPr lang="ru-RU" sz="1100" dirty="0">
                <a:latin typeface="e-Ukraine Light" pitchFamily="50" charset="-52"/>
              </a:rPr>
              <a:t> на </a:t>
            </a:r>
            <a:r>
              <a:rPr lang="ru-RU" sz="1100" dirty="0" err="1" smtClean="0">
                <a:latin typeface="e-Ukraine Light" pitchFamily="50" charset="-52"/>
              </a:rPr>
              <a:t>електронну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пошту</a:t>
            </a:r>
            <a:r>
              <a:rPr lang="ru-RU" sz="1100" dirty="0">
                <a:latin typeface="e-Ukraine Light" pitchFamily="50" charset="-52"/>
              </a:rPr>
              <a:t>/</a:t>
            </a:r>
            <a:r>
              <a:rPr lang="ru-RU" sz="1100" dirty="0" err="1">
                <a:latin typeface="e-Ukraine Light" pitchFamily="50" charset="-52"/>
              </a:rPr>
              <a:t>месенджери</a:t>
            </a:r>
            <a:r>
              <a:rPr lang="ru-RU" sz="1100" dirty="0" smtClean="0">
                <a:latin typeface="e-Ukraine Light" pitchFamily="50" charset="-52"/>
              </a:rPr>
              <a:t>;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err="1">
                <a:latin typeface="e-Ukraine Light" pitchFamily="50" charset="-52"/>
              </a:rPr>
              <a:t>ведення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довідників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номенклатури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експорт</a:t>
            </a:r>
            <a:r>
              <a:rPr lang="ru-RU" sz="1100" dirty="0">
                <a:latin typeface="e-Ukraine Light" pitchFamily="50" charset="-52"/>
              </a:rPr>
              <a:t>/</a:t>
            </a:r>
            <a:r>
              <a:rPr lang="ru-RU" sz="1100" dirty="0" err="1">
                <a:latin typeface="e-Ukraine Light" pitchFamily="50" charset="-52"/>
              </a:rPr>
              <a:t>імпорт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даних</a:t>
            </a:r>
            <a:r>
              <a:rPr lang="ru-RU" sz="1100" dirty="0" smtClean="0">
                <a:latin typeface="e-Ukraine Light" pitchFamily="50" charset="-52"/>
              </a:rPr>
              <a:t>);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err="1">
                <a:latin typeface="e-Ukraine Light" pitchFamily="50" charset="-52"/>
              </a:rPr>
              <a:t>ведення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довідника</a:t>
            </a:r>
            <a:r>
              <a:rPr lang="ru-RU" sz="1100" dirty="0">
                <a:latin typeface="e-Ukraine Light" pitchFamily="50" charset="-52"/>
              </a:rPr>
              <a:t> ставок </a:t>
            </a:r>
            <a:r>
              <a:rPr lang="ru-RU" sz="1100" dirty="0" err="1">
                <a:latin typeface="e-Ukraine Light" pitchFamily="50" charset="-52"/>
              </a:rPr>
              <a:t>податків</a:t>
            </a:r>
            <a:r>
              <a:rPr lang="ru-RU" sz="1100" dirty="0" smtClean="0">
                <a:latin typeface="e-Ukraine Light" pitchFamily="50" charset="-52"/>
              </a:rPr>
              <a:t>;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err="1">
                <a:latin typeface="e-Ukraine Light" pitchFamily="50" charset="-52"/>
              </a:rPr>
              <a:t>використання</a:t>
            </a:r>
            <a:r>
              <a:rPr lang="ru-RU" sz="1100" dirty="0">
                <a:latin typeface="e-Ukraine Light" pitchFamily="50" charset="-52"/>
              </a:rPr>
              <a:t> сканера </a:t>
            </a:r>
            <a:r>
              <a:rPr lang="ru-RU" sz="1100" dirty="0" err="1">
                <a:latin typeface="e-Ukraine Light" pitchFamily="50" charset="-52"/>
              </a:rPr>
              <a:t>штрихкодів</a:t>
            </a:r>
            <a:r>
              <a:rPr lang="ru-RU" sz="1100" dirty="0" smtClean="0">
                <a:latin typeface="e-Ukraine Light" pitchFamily="50" charset="-52"/>
              </a:rPr>
              <a:t>;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err="1">
                <a:latin typeface="e-Ukraine Light" pitchFamily="50" charset="-52"/>
              </a:rPr>
              <a:t>додавання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штрихкоду</a:t>
            </a:r>
            <a:r>
              <a:rPr lang="ru-RU" sz="1100" dirty="0">
                <a:latin typeface="e-Ukraine Light" pitchFamily="50" charset="-52"/>
              </a:rPr>
              <a:t> марки акцизного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69102" y="209549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9549" y="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32294" y="144641"/>
            <a:ext cx="4685767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різні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форми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розрахунку</a:t>
            </a:r>
            <a:r>
              <a:rPr lang="ru-RU" sz="1200" dirty="0">
                <a:latin typeface="e-Ukraine Light" pitchFamily="50" charset="-52"/>
              </a:rPr>
              <a:t> (</a:t>
            </a:r>
            <a:r>
              <a:rPr lang="ru-RU" sz="1200" dirty="0" err="1">
                <a:latin typeface="e-Ukraine Light" pitchFamily="50" charset="-52"/>
              </a:rPr>
              <a:t>готівкова</a:t>
            </a:r>
            <a:r>
              <a:rPr lang="ru-RU" sz="1200" dirty="0">
                <a:latin typeface="e-Ukraine Light" pitchFamily="50" charset="-52"/>
              </a:rPr>
              <a:t>/</a:t>
            </a:r>
            <a:r>
              <a:rPr lang="ru-RU" sz="1200" dirty="0" err="1">
                <a:latin typeface="e-Ukraine Light" pitchFamily="50" charset="-52"/>
              </a:rPr>
              <a:t>безготівкова</a:t>
            </a:r>
            <a:r>
              <a:rPr lang="ru-RU" sz="1200" dirty="0">
                <a:latin typeface="e-Ukraine Light" pitchFamily="50" charset="-52"/>
              </a:rPr>
              <a:t>/</a:t>
            </a:r>
            <a:r>
              <a:rPr lang="ru-RU" sz="1200" dirty="0" err="1">
                <a:latin typeface="e-Ukraine Light" pitchFamily="50" charset="-52"/>
              </a:rPr>
              <a:t>комбінована</a:t>
            </a:r>
            <a:r>
              <a:rPr lang="ru-RU" sz="1200" dirty="0" smtClean="0">
                <a:latin typeface="e-Ukraine Light" pitchFamily="50" charset="-52"/>
              </a:rPr>
              <a:t>);</a:t>
            </a:r>
            <a:endParaRPr lang="ru-RU" sz="12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latin typeface="e-Ukraine Light" pitchFamily="50" charset="-52"/>
              </a:rPr>
              <a:t>оформлення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знижки</a:t>
            </a:r>
            <a:r>
              <a:rPr lang="ru-RU" sz="1200" dirty="0">
                <a:latin typeface="e-Ukraine Light" pitchFamily="50" charset="-52"/>
              </a:rPr>
              <a:t>/</a:t>
            </a:r>
            <a:r>
              <a:rPr lang="ru-RU" sz="1200" dirty="0" err="1">
                <a:latin typeface="e-Ukraine Light" pitchFamily="50" charset="-52"/>
              </a:rPr>
              <a:t>повернення</a:t>
            </a:r>
            <a:r>
              <a:rPr lang="ru-RU" sz="1200" dirty="0">
                <a:latin typeface="e-Ukraine Light" pitchFamily="50" charset="-52"/>
              </a:rPr>
              <a:t> товару на </a:t>
            </a:r>
            <a:r>
              <a:rPr lang="ru-RU" sz="1200" dirty="0" err="1">
                <a:latin typeface="e-Ukraine Light" pitchFamily="50" charset="-52"/>
              </a:rPr>
              <a:t>окремий</a:t>
            </a:r>
            <a:r>
              <a:rPr lang="ru-RU" sz="1200" dirty="0">
                <a:latin typeface="e-Ukraine Light" pitchFamily="50" charset="-52"/>
              </a:rPr>
              <a:t> товар/чек</a:t>
            </a:r>
            <a:r>
              <a:rPr lang="ru-RU" sz="1200" dirty="0" smtClean="0">
                <a:latin typeface="e-Ukraine Light" pitchFamily="50" charset="-52"/>
              </a:rPr>
              <a:t>;</a:t>
            </a:r>
            <a:endParaRPr lang="ru-RU" sz="12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latin typeface="e-Ukraine Light" pitchFamily="50" charset="-52"/>
              </a:rPr>
              <a:t>формування</a:t>
            </a:r>
            <a:r>
              <a:rPr lang="ru-RU" sz="1200" dirty="0">
                <a:latin typeface="e-Ukraine Light" pitchFamily="50" charset="-52"/>
              </a:rPr>
              <a:t> та перегляд </a:t>
            </a:r>
            <a:r>
              <a:rPr lang="en-US" sz="1200" dirty="0">
                <a:latin typeface="e-Ukraine Light" pitchFamily="50" charset="-52"/>
              </a:rPr>
              <a:t>X-</a:t>
            </a:r>
            <a:r>
              <a:rPr lang="ru-RU" sz="1200" dirty="0" err="1">
                <a:latin typeface="e-Ukraine Light" pitchFamily="50" charset="-52"/>
              </a:rPr>
              <a:t>звіту</a:t>
            </a:r>
            <a:r>
              <a:rPr lang="ru-RU" sz="1200" dirty="0">
                <a:latin typeface="e-Ukraine Light" pitchFamily="50" charset="-52"/>
              </a:rPr>
              <a:t>, </a:t>
            </a:r>
            <a:r>
              <a:rPr lang="en-US" sz="1200" dirty="0">
                <a:latin typeface="e-Ukraine Light" pitchFamily="50" charset="-52"/>
              </a:rPr>
              <a:t>Z-</a:t>
            </a:r>
            <a:r>
              <a:rPr lang="ru-RU" sz="1200" dirty="0" err="1">
                <a:latin typeface="e-Ukraine Light" pitchFamily="50" charset="-52"/>
              </a:rPr>
              <a:t>звіту</a:t>
            </a:r>
            <a:r>
              <a:rPr lang="ru-RU" sz="1200" dirty="0" smtClean="0">
                <a:latin typeface="e-Ukraine Light" pitchFamily="50" charset="-52"/>
              </a:rPr>
              <a:t>;</a:t>
            </a:r>
            <a:endParaRPr lang="ru-RU" sz="12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latin typeface="e-Ukraine Light" pitchFamily="50" charset="-52"/>
              </a:rPr>
              <a:t>відправка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en-US" sz="1200" dirty="0">
                <a:latin typeface="e-Ukraine Light" pitchFamily="50" charset="-52"/>
              </a:rPr>
              <a:t>Z-</a:t>
            </a:r>
            <a:r>
              <a:rPr lang="ru-RU" sz="1200" dirty="0" err="1">
                <a:latin typeface="e-Ukraine Light" pitchFamily="50" charset="-52"/>
              </a:rPr>
              <a:t>звіту</a:t>
            </a:r>
            <a:r>
              <a:rPr lang="ru-RU" sz="1200" dirty="0">
                <a:latin typeface="e-Ukraine Light" pitchFamily="50" charset="-52"/>
              </a:rPr>
              <a:t> до </a:t>
            </a:r>
            <a:r>
              <a:rPr lang="ru-RU" sz="1200" dirty="0" err="1">
                <a:latin typeface="e-Ukraine Light" pitchFamily="50" charset="-52"/>
              </a:rPr>
              <a:t>фіскального</a:t>
            </a:r>
            <a:r>
              <a:rPr lang="ru-RU" sz="1200" dirty="0">
                <a:latin typeface="e-Ukraine Light" pitchFamily="50" charset="-52"/>
              </a:rPr>
              <a:t> сервера</a:t>
            </a:r>
            <a:r>
              <a:rPr lang="ru-RU" sz="1200" dirty="0" smtClean="0">
                <a:latin typeface="e-Ukraine Light" pitchFamily="50" charset="-52"/>
              </a:rPr>
              <a:t>;</a:t>
            </a:r>
            <a:endParaRPr lang="ru-RU" sz="12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latin typeface="e-Ukraine Light" pitchFamily="50" charset="-52"/>
              </a:rPr>
              <a:t>перехід</a:t>
            </a:r>
            <a:r>
              <a:rPr lang="ru-RU" sz="1200" dirty="0">
                <a:latin typeface="e-Ukraine Light" pitchFamily="50" charset="-52"/>
              </a:rPr>
              <a:t>/</a:t>
            </a:r>
            <a:r>
              <a:rPr lang="ru-RU" sz="1200" dirty="0" err="1">
                <a:latin typeface="e-Ukraine Light" pitchFamily="50" charset="-52"/>
              </a:rPr>
              <a:t>вихід</a:t>
            </a:r>
            <a:r>
              <a:rPr lang="ru-RU" sz="1200" dirty="0">
                <a:latin typeface="e-Ukraine Light" pitchFamily="50" charset="-52"/>
              </a:rPr>
              <a:t> у/з режиму офлайн </a:t>
            </a:r>
            <a:r>
              <a:rPr lang="ru-RU" sz="1200" dirty="0" err="1">
                <a:latin typeface="e-Ukraine Light" pitchFamily="50" charset="-52"/>
              </a:rPr>
              <a:t>із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можливістю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збереження</a:t>
            </a:r>
            <a:r>
              <a:rPr lang="ru-RU" sz="1200" dirty="0">
                <a:latin typeface="e-Ukraine Light" pitchFamily="50" charset="-52"/>
              </a:rPr>
              <a:t>/</a:t>
            </a:r>
            <a:r>
              <a:rPr lang="ru-RU" sz="1200" dirty="0" err="1">
                <a:latin typeface="e-Ukraine Light" pitchFamily="50" charset="-52"/>
              </a:rPr>
              <a:t>передачі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даних</a:t>
            </a:r>
            <a:r>
              <a:rPr lang="ru-RU" sz="1200" dirty="0">
                <a:latin typeface="e-Ukraine Light" pitchFamily="50" charset="-52"/>
              </a:rPr>
              <a:t> до </a:t>
            </a:r>
            <a:r>
              <a:rPr lang="ru-RU" sz="1200" dirty="0" err="1">
                <a:latin typeface="e-Ukraine Light" pitchFamily="50" charset="-52"/>
              </a:rPr>
              <a:t>фіскального</a:t>
            </a:r>
            <a:r>
              <a:rPr lang="ru-RU" sz="1200" dirty="0">
                <a:latin typeface="e-Ukraine Light" pitchFamily="50" charset="-52"/>
              </a:rPr>
              <a:t> сервера</a:t>
            </a:r>
            <a:r>
              <a:rPr lang="ru-RU" sz="1200" dirty="0" smtClean="0">
                <a:latin typeface="e-Ukraine Light" pitchFamily="50" charset="-52"/>
              </a:rPr>
              <a:t>.</a:t>
            </a:r>
            <a:endParaRPr lang="ru-RU" sz="12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Версія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>
                <a:latin typeface="e-Ukraine Light" pitchFamily="50" charset="-52"/>
              </a:rPr>
              <a:t>для </a:t>
            </a:r>
            <a:r>
              <a:rPr lang="ru-RU" sz="1200" dirty="0" err="1">
                <a:latin typeface="e-Ukraine Light" pitchFamily="50" charset="-52"/>
              </a:rPr>
              <a:t>завантаження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безоплатного</a:t>
            </a:r>
            <a:r>
              <a:rPr lang="ru-RU" sz="1200" dirty="0">
                <a:latin typeface="e-Ukraine Light" pitchFamily="50" charset="-52"/>
              </a:rPr>
              <a:t> ПРРО </a:t>
            </a:r>
            <a:r>
              <a:rPr lang="ru-RU" sz="1200" dirty="0" err="1">
                <a:latin typeface="e-Ukraine Light" pitchFamily="50" charset="-52"/>
              </a:rPr>
              <a:t>від</a:t>
            </a:r>
            <a:r>
              <a:rPr lang="ru-RU" sz="1200" dirty="0">
                <a:latin typeface="e-Ukraine Light" pitchFamily="50" charset="-52"/>
              </a:rPr>
              <a:t> ДПС </a:t>
            </a:r>
            <a:r>
              <a:rPr lang="ru-RU" sz="1200" dirty="0" err="1">
                <a:latin typeface="e-Ukraine Light" pitchFamily="50" charset="-52"/>
              </a:rPr>
              <a:t>знаходиться</a:t>
            </a:r>
            <a:r>
              <a:rPr lang="ru-RU" sz="1200" dirty="0">
                <a:latin typeface="e-Ukraine Light" pitchFamily="50" charset="-52"/>
              </a:rPr>
              <a:t> за </a:t>
            </a:r>
            <a:r>
              <a:rPr lang="ru-RU" sz="1200" dirty="0" err="1">
                <a:latin typeface="e-Ukraine Light" pitchFamily="50" charset="-52"/>
              </a:rPr>
              <a:t>посиланням</a:t>
            </a:r>
            <a:r>
              <a:rPr lang="ru-RU" sz="1200" dirty="0">
                <a:latin typeface="e-Ukraine Light" pitchFamily="50" charset="-52"/>
              </a:rPr>
              <a:t>: </a:t>
            </a:r>
            <a:r>
              <a:rPr lang="en-US" sz="1200" dirty="0">
                <a:latin typeface="e-Ukraine Light" pitchFamily="50" charset="-52"/>
              </a:rPr>
              <a:t>https://tax.gov.ua/baneryi/programni-rro</a:t>
            </a:r>
            <a:r>
              <a:rPr lang="en-US" sz="1200" dirty="0" smtClean="0">
                <a:latin typeface="e-Ukraine Light" pitchFamily="50" charset="-52"/>
              </a:rPr>
              <a:t>/.</a:t>
            </a:r>
            <a:endParaRPr lang="en-US" sz="12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200" dirty="0" smtClean="0">
                <a:latin typeface="e-Ukraine Light" pitchFamily="50" charset="-52"/>
              </a:rPr>
              <a:t>	З </a:t>
            </a:r>
            <a:r>
              <a:rPr lang="ru-RU" sz="1200" dirty="0" err="1">
                <a:latin typeface="e-Ukraine Light" pitchFamily="50" charset="-52"/>
              </a:rPr>
              <a:t>інформаційними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матеріалами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щодо</a:t>
            </a:r>
            <a:r>
              <a:rPr lang="ru-RU" sz="1200" dirty="0">
                <a:latin typeface="e-Ukraine Light" pitchFamily="50" charset="-52"/>
              </a:rPr>
              <a:t> ПРРО </a:t>
            </a:r>
            <a:r>
              <a:rPr lang="ru-RU" sz="1200" dirty="0" err="1">
                <a:latin typeface="e-Ukraine Light" pitchFamily="50" charset="-52"/>
              </a:rPr>
              <a:t>можна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ознайомитися</a:t>
            </a:r>
            <a:r>
              <a:rPr lang="ru-RU" sz="1200" dirty="0">
                <a:latin typeface="e-Ukraine Light" pitchFamily="50" charset="-52"/>
              </a:rPr>
              <a:t> за </a:t>
            </a:r>
            <a:r>
              <a:rPr lang="ru-RU" sz="1200" dirty="0" err="1">
                <a:latin typeface="e-Ukraine Light" pitchFamily="50" charset="-52"/>
              </a:rPr>
              <a:t>посиланням</a:t>
            </a:r>
            <a:r>
              <a:rPr lang="ru-RU" sz="1200" dirty="0">
                <a:latin typeface="e-Ukraine Light" pitchFamily="50" charset="-52"/>
              </a:rPr>
              <a:t>: </a:t>
            </a:r>
            <a:r>
              <a:rPr lang="en-US" sz="1200" dirty="0">
                <a:latin typeface="e-Ukraine Light" pitchFamily="50" charset="-52"/>
              </a:rPr>
              <a:t>https://tax.gov.ua/baneryi/programni-rro</a:t>
            </a:r>
            <a:r>
              <a:rPr lang="en-US" sz="1200" dirty="0" smtClean="0">
                <a:latin typeface="e-Ukraine Light" pitchFamily="50" charset="-52"/>
              </a:rPr>
              <a:t>/.</a:t>
            </a:r>
            <a:endParaRPr lang="en-US" sz="12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200" dirty="0" err="1">
                <a:latin typeface="e-Ukraine Light" pitchFamily="50" charset="-52"/>
              </a:rPr>
              <a:t>Інформаційна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підтримка</a:t>
            </a:r>
            <a:r>
              <a:rPr lang="ru-RU" sz="1200" dirty="0">
                <a:latin typeface="e-Ukraine Light" pitchFamily="50" charset="-52"/>
              </a:rPr>
              <a:t> за телефоном: 0800501007</a:t>
            </a:r>
            <a:r>
              <a:rPr lang="ru-RU" sz="1200" dirty="0" smtClean="0">
                <a:latin typeface="e-Ukraine Light" pitchFamily="50" charset="-52"/>
              </a:rPr>
              <a:t>.</a:t>
            </a:r>
            <a:endParaRPr lang="ru-RU" sz="12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Суб’єкт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господарювання</a:t>
            </a:r>
            <a:r>
              <a:rPr lang="ru-RU" sz="1200" dirty="0">
                <a:latin typeface="e-Ukraine Light" pitchFamily="50" charset="-52"/>
              </a:rPr>
              <a:t> для </a:t>
            </a:r>
            <a:r>
              <a:rPr lang="ru-RU" sz="1200" dirty="0" err="1">
                <a:latin typeface="e-Ukraine Light" pitchFamily="50" charset="-52"/>
              </a:rPr>
              <a:t>проведення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розрахункових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операцій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обирає</a:t>
            </a:r>
            <a:r>
              <a:rPr lang="ru-RU" sz="1200" dirty="0">
                <a:latin typeface="e-Ukraine Light" pitchFamily="50" charset="-52"/>
              </a:rPr>
              <a:t> за </a:t>
            </a:r>
            <a:r>
              <a:rPr lang="ru-RU" sz="1200" dirty="0" err="1">
                <a:latin typeface="e-Ukraine Light" pitchFamily="50" charset="-52"/>
              </a:rPr>
              <a:t>власним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бажанням</a:t>
            </a:r>
            <a:r>
              <a:rPr lang="ru-RU" sz="1200" dirty="0">
                <a:latin typeface="e-Ukraine Light" pitchFamily="50" charset="-52"/>
              </a:rPr>
              <a:t> ПРРО </a:t>
            </a:r>
            <a:r>
              <a:rPr lang="ru-RU" sz="1200" dirty="0" err="1">
                <a:latin typeface="e-Ukraine Light" pitchFamily="50" charset="-52"/>
              </a:rPr>
              <a:t>від</a:t>
            </a:r>
            <a:r>
              <a:rPr lang="ru-RU" sz="1200" dirty="0">
                <a:latin typeface="e-Ukraine Light" pitchFamily="50" charset="-52"/>
              </a:rPr>
              <a:t> ДПС </a:t>
            </a:r>
            <a:r>
              <a:rPr lang="ru-RU" sz="1200" dirty="0" err="1">
                <a:latin typeface="e-Ukraine Light" pitchFamily="50" charset="-52"/>
              </a:rPr>
              <a:t>чи</a:t>
            </a:r>
            <a:r>
              <a:rPr lang="ru-RU" sz="1200" dirty="0">
                <a:latin typeface="e-Ukraine Light" pitchFamily="50" charset="-52"/>
              </a:rPr>
              <a:t> будь-яке </a:t>
            </a:r>
            <a:r>
              <a:rPr lang="ru-RU" sz="1200" dirty="0" err="1">
                <a:latin typeface="e-Ukraine Light" pitchFamily="50" charset="-52"/>
              </a:rPr>
              <a:t>інше</a:t>
            </a:r>
            <a:r>
              <a:rPr lang="ru-RU" sz="1200" dirty="0">
                <a:latin typeface="e-Ukraine Light" pitchFamily="50" charset="-52"/>
              </a:rPr>
              <a:t> (</a:t>
            </a:r>
            <a:r>
              <a:rPr lang="ru-RU" sz="1200" dirty="0" err="1">
                <a:latin typeface="e-Ukraine Light" pitchFamily="50" charset="-52"/>
              </a:rPr>
              <a:t>комерційне</a:t>
            </a:r>
            <a:r>
              <a:rPr lang="ru-RU" sz="1200" dirty="0">
                <a:latin typeface="e-Ukraine Light" pitchFamily="50" charset="-52"/>
              </a:rPr>
              <a:t>) </a:t>
            </a:r>
            <a:r>
              <a:rPr lang="ru-RU" sz="1200" dirty="0" err="1">
                <a:latin typeface="e-Ukraine Light" pitchFamily="50" charset="-52"/>
              </a:rPr>
              <a:t>рішення</a:t>
            </a:r>
            <a:r>
              <a:rPr lang="ru-RU" sz="1200" dirty="0">
                <a:latin typeface="e-Ukraine Light" pitchFamily="50" charset="-52"/>
              </a:rPr>
              <a:t>. </a:t>
            </a:r>
            <a:endParaRPr lang="ru-RU" sz="12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1412</TotalTime>
  <Words>147</Words>
  <Application>Microsoft Office PowerPoint</Application>
  <PresentationFormat>Лист A4 (210x297 мм)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180</cp:revision>
  <dcterms:created xsi:type="dcterms:W3CDTF">2021-05-27T05:23:05Z</dcterms:created>
  <dcterms:modified xsi:type="dcterms:W3CDTF">2023-08-29T13:16:39Z</dcterms:modified>
</cp:coreProperties>
</file>