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29976" y="1734800"/>
            <a:ext cx="360000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latin typeface="e-Ukraine Light" pitchFamily="50" charset="-52"/>
              </a:rPr>
              <a:t>ПРРО </a:t>
            </a:r>
            <a:r>
              <a:rPr lang="ru-RU" sz="2400" b="1" dirty="0" err="1">
                <a:latin typeface="e-Ukraine Light" pitchFamily="50" charset="-52"/>
              </a:rPr>
              <a:t>від</a:t>
            </a:r>
            <a:r>
              <a:rPr lang="ru-RU" sz="2400" b="1" dirty="0">
                <a:latin typeface="e-Ukraine Light" pitchFamily="50" charset="-52"/>
              </a:rPr>
              <a:t> ДПС </a:t>
            </a:r>
            <a:endParaRPr lang="ru-RU" sz="2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95581"/>
            <a:ext cx="4430865" cy="654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інформує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ДПС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продовжує</a:t>
            </a:r>
            <a:r>
              <a:rPr lang="ru-RU" sz="1100" dirty="0">
                <a:latin typeface="e-Ukraine Light" pitchFamily="50" charset="-52"/>
              </a:rPr>
              <a:t> роботу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вдосконалення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функціоналу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безоплатного</a:t>
            </a:r>
            <a:r>
              <a:rPr lang="ru-RU" sz="1100" dirty="0">
                <a:latin typeface="e-Ukraine Light" pitchFamily="50" charset="-52"/>
              </a:rPr>
              <a:t> ПРРО, </a:t>
            </a:r>
            <a:r>
              <a:rPr lang="ru-RU" sz="1100" dirty="0" err="1">
                <a:latin typeface="e-Ukraine Light" pitchFamily="50" charset="-52"/>
              </a:rPr>
              <a:t>створюючи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бізнесу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зручні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умови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виконання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вимог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фіскалізації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ПРРО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ДПС –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рішення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застосовне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операційних</a:t>
            </a:r>
            <a:r>
              <a:rPr lang="ru-RU" sz="1100" dirty="0">
                <a:latin typeface="e-Ukraine Light" pitchFamily="50" charset="-52"/>
              </a:rPr>
              <a:t> систем </a:t>
            </a:r>
            <a:r>
              <a:rPr lang="en-US" sz="1100" dirty="0">
                <a:latin typeface="e-Ukraine Light" pitchFamily="50" charset="-52"/>
              </a:rPr>
              <a:t>Windows, Android, iOS, </a:t>
            </a:r>
            <a:r>
              <a:rPr lang="ru-RU" sz="1100" dirty="0">
                <a:latin typeface="e-Ukraine Light" pitchFamily="50" charset="-52"/>
              </a:rPr>
              <a:t>та </a:t>
            </a:r>
            <a:r>
              <a:rPr lang="en-US" sz="1100" dirty="0">
                <a:latin typeface="e-Ukraine Light" pitchFamily="50" charset="-52"/>
              </a:rPr>
              <a:t>Web-</a:t>
            </a:r>
            <a:r>
              <a:rPr lang="ru-RU" sz="1100" dirty="0" err="1">
                <a:latin typeface="e-Ukraine Light" pitchFamily="50" charset="-52"/>
              </a:rPr>
              <a:t>версія</a:t>
            </a:r>
            <a:r>
              <a:rPr lang="ru-RU" sz="1100" dirty="0">
                <a:latin typeface="e-Ukraine Light" pitchFamily="50" charset="-52"/>
              </a:rPr>
              <a:t>, яке </a:t>
            </a:r>
            <a:r>
              <a:rPr lang="ru-RU" sz="1100" dirty="0" err="1">
                <a:latin typeface="e-Ukraine Light" pitchFamily="50" charset="-52"/>
              </a:rPr>
              <a:t>інтегрується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фіскальним</a:t>
            </a:r>
            <a:r>
              <a:rPr lang="ru-RU" sz="1100" dirty="0">
                <a:latin typeface="e-Ukraine Light" pitchFamily="50" charset="-52"/>
              </a:rPr>
              <a:t> сервером ДПС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Функціональні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можливості</a:t>
            </a:r>
            <a:r>
              <a:rPr lang="ru-RU" sz="1100" dirty="0">
                <a:latin typeface="e-Ukraine Light" pitchFamily="50" charset="-52"/>
              </a:rPr>
              <a:t> ПРРО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ДПС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відкриття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закриття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автозакриття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формування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реєстрація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видача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чеків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додавання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у чек з </a:t>
            </a:r>
            <a:r>
              <a:rPr lang="ru-RU" sz="1100" dirty="0" err="1">
                <a:latin typeface="e-Ukraine Light" pitchFamily="50" charset="-52"/>
              </a:rPr>
              <a:t>номенклатури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вручну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друк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відправка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фіскальних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чеків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покупцям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електронну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пошту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месенджери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довідників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номенклатури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експорт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імпорт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даних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довідника</a:t>
            </a:r>
            <a:r>
              <a:rPr lang="ru-RU" sz="1100" dirty="0">
                <a:latin typeface="e-Ukraine Light" pitchFamily="50" charset="-52"/>
              </a:rPr>
              <a:t> ставок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використання</a:t>
            </a:r>
            <a:r>
              <a:rPr lang="ru-RU" sz="1100" dirty="0">
                <a:latin typeface="e-Ukraine Light" pitchFamily="50" charset="-52"/>
              </a:rPr>
              <a:t> сканера </a:t>
            </a:r>
            <a:r>
              <a:rPr lang="ru-RU" sz="1100" dirty="0" err="1">
                <a:latin typeface="e-Ukraine Light" pitchFamily="50" charset="-52"/>
              </a:rPr>
              <a:t>штрихкодів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додавання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штрихкоду</a:t>
            </a:r>
            <a:r>
              <a:rPr lang="ru-RU" sz="1100" dirty="0">
                <a:latin typeface="e-Ukraine Light" pitchFamily="50" charset="-52"/>
              </a:rPr>
              <a:t> марки акцизного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різні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готівкова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безготівкова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комбінована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оформлення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знижки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 товару на </a:t>
            </a:r>
            <a:r>
              <a:rPr lang="ru-RU" sz="1200" dirty="0" err="1">
                <a:latin typeface="e-Ukraine Light" pitchFamily="50" charset="-52"/>
              </a:rPr>
              <a:t>окремий</a:t>
            </a:r>
            <a:r>
              <a:rPr lang="ru-RU" sz="1200" dirty="0">
                <a:latin typeface="e-Ukraine Light" pitchFamily="50" charset="-52"/>
              </a:rPr>
              <a:t> товар/чек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та перегляд </a:t>
            </a:r>
            <a:r>
              <a:rPr lang="en-US" sz="1200" dirty="0">
                <a:latin typeface="e-Ukraine Light" pitchFamily="50" charset="-52"/>
              </a:rPr>
              <a:t>X-</a:t>
            </a:r>
            <a:r>
              <a:rPr lang="ru-RU" sz="1200" dirty="0" err="1">
                <a:latin typeface="e-Ukraine Light" pitchFamily="50" charset="-52"/>
              </a:rPr>
              <a:t>звіту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en-US" sz="1200" dirty="0">
                <a:latin typeface="e-Ukraine Light" pitchFamily="50" charset="-52"/>
              </a:rPr>
              <a:t>Z-</a:t>
            </a:r>
            <a:r>
              <a:rPr lang="ru-RU" sz="1200" dirty="0" err="1">
                <a:latin typeface="e-Ukraine Light" pitchFamily="50" charset="-52"/>
              </a:rPr>
              <a:t>звіту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відправка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en-US" sz="1200" dirty="0">
                <a:latin typeface="e-Ukraine Light" pitchFamily="50" charset="-52"/>
              </a:rPr>
              <a:t>Z-</a:t>
            </a:r>
            <a:r>
              <a:rPr lang="ru-RU" sz="1200" dirty="0" err="1">
                <a:latin typeface="e-Ukraine Light" pitchFamily="50" charset="-52"/>
              </a:rPr>
              <a:t>звіту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фіскального</a:t>
            </a:r>
            <a:r>
              <a:rPr lang="ru-RU" sz="1200" dirty="0">
                <a:latin typeface="e-Ukraine Light" pitchFamily="50" charset="-52"/>
              </a:rPr>
              <a:t> сервера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перехід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вихід</a:t>
            </a:r>
            <a:r>
              <a:rPr lang="ru-RU" sz="1200" dirty="0">
                <a:latin typeface="e-Ukraine Light" pitchFamily="50" charset="-52"/>
              </a:rPr>
              <a:t> у/з режиму офлайн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можливістю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збереження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передачі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даних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фіскального</a:t>
            </a:r>
            <a:r>
              <a:rPr lang="ru-RU" sz="1200" dirty="0">
                <a:latin typeface="e-Ukraine Light" pitchFamily="50" charset="-52"/>
              </a:rPr>
              <a:t> сервера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Версія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завантаження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безоплатного</a:t>
            </a:r>
            <a:r>
              <a:rPr lang="ru-RU" sz="1200" dirty="0">
                <a:latin typeface="e-Ukraine Light" pitchFamily="50" charset="-52"/>
              </a:rPr>
              <a:t> ПРРО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ДПС </a:t>
            </a:r>
            <a:r>
              <a:rPr lang="ru-RU" sz="1200" dirty="0" err="1">
                <a:latin typeface="e-Ukraine Light" pitchFamily="50" charset="-52"/>
              </a:rPr>
              <a:t>знаходиться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посиланням</a:t>
            </a:r>
            <a:r>
              <a:rPr lang="ru-RU" sz="1200" dirty="0">
                <a:latin typeface="e-Ukraine Light" pitchFamily="50" charset="-52"/>
              </a:rPr>
              <a:t>: </a:t>
            </a:r>
            <a:r>
              <a:rPr lang="en-US" sz="1200" dirty="0">
                <a:latin typeface="e-Ukraine Light" pitchFamily="50" charset="-52"/>
              </a:rPr>
              <a:t>https://tax.gov.ua/baneryi/programni-rro</a:t>
            </a:r>
            <a:r>
              <a:rPr lang="en-US" sz="1200" dirty="0" smtClean="0">
                <a:latin typeface="e-Ukraine Light" pitchFamily="50" charset="-52"/>
              </a:rPr>
              <a:t>/.</a:t>
            </a:r>
            <a:endParaRPr lang="en-US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З </a:t>
            </a:r>
            <a:r>
              <a:rPr lang="ru-RU" sz="1200" dirty="0" err="1">
                <a:latin typeface="e-Ukraine Light" pitchFamily="50" charset="-52"/>
              </a:rPr>
              <a:t>інформаційними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ПРРО </a:t>
            </a:r>
            <a:r>
              <a:rPr lang="ru-RU" sz="1200" dirty="0" err="1">
                <a:latin typeface="e-Ukraine Light" pitchFamily="50" charset="-52"/>
              </a:rPr>
              <a:t>можна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ознайомитися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посиланням</a:t>
            </a:r>
            <a:r>
              <a:rPr lang="ru-RU" sz="1200" dirty="0">
                <a:latin typeface="e-Ukraine Light" pitchFamily="50" charset="-52"/>
              </a:rPr>
              <a:t>: </a:t>
            </a:r>
            <a:r>
              <a:rPr lang="en-US" sz="1200" dirty="0">
                <a:latin typeface="e-Ukraine Light" pitchFamily="50" charset="-52"/>
              </a:rPr>
              <a:t>https://tax.gov.ua/baneryi/programni-rro</a:t>
            </a:r>
            <a:r>
              <a:rPr lang="en-US" sz="1200" dirty="0" smtClean="0">
                <a:latin typeface="e-Ukraine Light" pitchFamily="50" charset="-52"/>
              </a:rPr>
              <a:t>/.</a:t>
            </a:r>
            <a:endParaRPr lang="en-US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err="1">
                <a:latin typeface="e-Ukraine Light" pitchFamily="50" charset="-52"/>
              </a:rPr>
              <a:t>Інформаційна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підтримка</a:t>
            </a:r>
            <a:r>
              <a:rPr lang="ru-RU" sz="1200" dirty="0">
                <a:latin typeface="e-Ukraine Light" pitchFamily="50" charset="-52"/>
              </a:rPr>
              <a:t> за телефоном: 0800501007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Суб’єкт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обирає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власним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бажанням</a:t>
            </a:r>
            <a:r>
              <a:rPr lang="ru-RU" sz="1200" dirty="0">
                <a:latin typeface="e-Ukraine Light" pitchFamily="50" charset="-52"/>
              </a:rPr>
              <a:t> ПРРО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ДПС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будь-яке </a:t>
            </a:r>
            <a:r>
              <a:rPr lang="ru-RU" sz="1200" dirty="0" err="1">
                <a:latin typeface="e-Ukraine Light" pitchFamily="50" charset="-52"/>
              </a:rPr>
              <a:t>інше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комерційне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</TotalTime>
  <Words>147</Words>
  <Application>Microsoft Office PowerPoint</Application>
  <PresentationFormat>Лист A4 (210x297 мм)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180</cp:revision>
  <dcterms:created xsi:type="dcterms:W3CDTF">2021-05-27T05:23:05Z</dcterms:created>
  <dcterms:modified xsi:type="dcterms:W3CDTF">2023-08-29T13:16:39Z</dcterms:modified>
</cp:coreProperties>
</file>