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13189"/>
            <a:ext cx="36000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Про </a:t>
            </a:r>
            <a:r>
              <a:rPr lang="ru-RU" sz="1400" b="1" dirty="0" err="1">
                <a:latin typeface="e-Ukraine Light" pitchFamily="50" charset="-52"/>
              </a:rPr>
              <a:t>реєстрацію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обладнання</a:t>
            </a:r>
            <a:r>
              <a:rPr lang="ru-RU" sz="1400" b="1" dirty="0">
                <a:latin typeface="e-Ukraine Light" pitchFamily="50" charset="-52"/>
              </a:rPr>
              <a:t> для </a:t>
            </a:r>
            <a:r>
              <a:rPr lang="ru-RU" sz="1400" b="1" dirty="0" err="1">
                <a:latin typeface="e-Ukraine Light" pitchFamily="50" charset="-52"/>
              </a:rPr>
              <a:t>підготовки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обробки</a:t>
            </a:r>
            <a:r>
              <a:rPr lang="ru-RU" sz="1400" b="1" dirty="0">
                <a:latin typeface="e-Ukraine Light" pitchFamily="50" charset="-52"/>
              </a:rPr>
              <a:t> тютюну, </a:t>
            </a:r>
            <a:r>
              <a:rPr lang="ru-RU" sz="1400" b="1" dirty="0" err="1">
                <a:latin typeface="e-Ukraine Light" pitchFamily="50" charset="-52"/>
              </a:rPr>
              <a:t>тютюнової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сировини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промислового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виробництва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тютюнових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виробів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підготовки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обробки</a:t>
            </a:r>
            <a:r>
              <a:rPr lang="ru-RU" sz="1100" dirty="0">
                <a:latin typeface="e-Ukraine Light" pitchFamily="50" charset="-52"/>
              </a:rPr>
              <a:t> тютюну, </a:t>
            </a:r>
            <a:r>
              <a:rPr lang="ru-RU" sz="1100" dirty="0" err="1">
                <a:latin typeface="e-Ukraine Light" pitchFamily="50" charset="-52"/>
              </a:rPr>
              <a:t>тютюнової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сировини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промислового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підлягає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державному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підготовки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обробки</a:t>
            </a:r>
            <a:r>
              <a:rPr lang="ru-RU" sz="1100" dirty="0">
                <a:latin typeface="e-Ukraine Light" pitchFamily="50" charset="-52"/>
              </a:rPr>
              <a:t> тютюну, </a:t>
            </a:r>
            <a:r>
              <a:rPr lang="ru-RU" sz="1100" dirty="0" err="1">
                <a:latin typeface="e-Ukraine Light" pitchFamily="50" charset="-52"/>
              </a:rPr>
              <a:t>тютюнової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сировини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промислового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Єдиний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статтею</a:t>
            </a:r>
            <a:r>
              <a:rPr lang="ru-RU" sz="1100" dirty="0">
                <a:latin typeface="e-Ukraine Light" pitchFamily="50" charset="-52"/>
              </a:rPr>
              <a:t> 2 прим. 1 Закону № 4811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внесених</a:t>
            </a:r>
            <a:r>
              <a:rPr lang="ru-RU" sz="1100" dirty="0">
                <a:latin typeface="e-Ukraine Light" pitchFamily="50" charset="-52"/>
              </a:rPr>
              <a:t> Законом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№ 3173 прим. 2,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набирають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з 22.01.2024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статтею</a:t>
            </a:r>
            <a:r>
              <a:rPr lang="ru-RU" sz="1100" dirty="0">
                <a:latin typeface="e-Ukraine Light" pitchFamily="50" charset="-52"/>
              </a:rPr>
              <a:t> 2 прим. 1 Закону № 481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Порядок </a:t>
            </a: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затверджується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Кабінетом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Міністрів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заяв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підготовки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обробки</a:t>
            </a:r>
            <a:r>
              <a:rPr lang="ru-RU" sz="1100" dirty="0">
                <a:latin typeface="e-Ukraine Light" pitchFamily="50" charset="-52"/>
              </a:rPr>
              <a:t> тютюну, </a:t>
            </a:r>
            <a:r>
              <a:rPr lang="ru-RU" sz="1100" dirty="0" err="1">
                <a:latin typeface="e-Ukraine Light" pitchFamily="50" charset="-52"/>
              </a:rPr>
              <a:t>тютюнової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сировини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промислового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, про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відомостей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містяться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, про </a:t>
            </a:r>
            <a:r>
              <a:rPr lang="ru-RU" sz="1100" dirty="0" err="1">
                <a:latin typeface="e-Ukraine Light" pitchFamily="50" charset="-52"/>
              </a:rPr>
              <a:t>виключення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відомостей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містяться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Міністерство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На </a:t>
            </a:r>
            <a:r>
              <a:rPr lang="ru-RU" sz="1100" dirty="0" err="1">
                <a:latin typeface="e-Ukraine Light" pitchFamily="50" charset="-52"/>
              </a:rPr>
              <a:t>сьогодні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підготовлено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проєкти</a:t>
            </a:r>
            <a:r>
              <a:rPr lang="ru-RU" sz="1100" dirty="0">
                <a:latin typeface="e-Ukraine Light" pitchFamily="50" charset="-52"/>
              </a:rPr>
              <a:t> нормативно-</a:t>
            </a:r>
            <a:r>
              <a:rPr lang="ru-RU" sz="1100" dirty="0" err="1">
                <a:latin typeface="e-Ukraine Light" pitchFamily="50" charset="-52"/>
              </a:rPr>
              <a:t>правових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актів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проходять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узгодження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>
                <a:latin typeface="e-Ukraine Light" pitchFamily="50" charset="-52"/>
              </a:rPr>
              <a:t>,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погодженої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позиції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Міністерством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розпочне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функціонувати</a:t>
            </a:r>
            <a:r>
              <a:rPr lang="ru-RU" sz="1100" dirty="0">
                <a:latin typeface="e-Ukraine Light" pitchFamily="50" charset="-52"/>
              </a:rPr>
              <a:t> з моменту </a:t>
            </a:r>
            <a:r>
              <a:rPr lang="ru-RU" sz="1100" dirty="0" err="1">
                <a:latin typeface="e-Ukraine Light" pitchFamily="50" charset="-52"/>
              </a:rPr>
              <a:t>затвердження</a:t>
            </a:r>
            <a:r>
              <a:rPr lang="ru-RU" sz="1100" dirty="0">
                <a:latin typeface="e-Ukraine Light" pitchFamily="50" charset="-52"/>
              </a:rPr>
              <a:t> Порядку </a:t>
            </a: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підготовки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обробки</a:t>
            </a:r>
            <a:r>
              <a:rPr lang="ru-RU" sz="1100" dirty="0">
                <a:latin typeface="e-Ukraine Light" pitchFamily="50" charset="-52"/>
              </a:rPr>
              <a:t> тютюну, </a:t>
            </a:r>
            <a:r>
              <a:rPr lang="ru-RU" sz="1100" dirty="0" err="1">
                <a:latin typeface="e-Ukraine Light" pitchFamily="50" charset="-52"/>
              </a:rPr>
              <a:t>тютюнової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сировини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промислового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 </a:t>
            </a:r>
            <a:r>
              <a:rPr lang="ru-RU" sz="1100" dirty="0">
                <a:latin typeface="e-Ukraine Light" pitchFamily="50" charset="-52"/>
              </a:rPr>
              <a:t>Таким чином, </a:t>
            </a:r>
            <a:r>
              <a:rPr lang="ru-RU" sz="1100" dirty="0" err="1">
                <a:latin typeface="e-Ukraine Light" pitchFamily="50" charset="-52"/>
              </a:rPr>
              <a:t>реєстрація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обладнання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розпочнеться</a:t>
            </a:r>
            <a:r>
              <a:rPr lang="ru-RU" sz="1100" dirty="0">
                <a:latin typeface="e-Ukraine Light" pitchFamily="50" charset="-52"/>
              </a:rPr>
              <a:t> з початком </a:t>
            </a:r>
            <a:r>
              <a:rPr lang="ru-RU" sz="1100" dirty="0" err="1">
                <a:latin typeface="e-Ukraine Light" pitchFamily="50" charset="-52"/>
              </a:rPr>
              <a:t>функціонування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цього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_________________________________________________________________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прим. 1 Закон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19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1995 року № 481/95-ВР «Про </a:t>
            </a:r>
            <a:r>
              <a:rPr lang="ru-RU" sz="1100" dirty="0" err="1">
                <a:latin typeface="e-Ukraine Light" pitchFamily="50" charset="-52"/>
              </a:rPr>
              <a:t>державне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регулювання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обігу</a:t>
            </a:r>
            <a:r>
              <a:rPr lang="ru-RU" sz="1100" dirty="0">
                <a:latin typeface="e-Ukraine Light" pitchFamily="50" charset="-52"/>
              </a:rPr>
              <a:t> спирту </a:t>
            </a:r>
            <a:r>
              <a:rPr lang="ru-RU" sz="1100" dirty="0" err="1">
                <a:latin typeface="e-Ukraine Light" pitchFamily="50" charset="-52"/>
              </a:rPr>
              <a:t>етилового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спиртових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дистилятів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алкогольних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напоїв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рідин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використовуються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сигаретах, та </a:t>
            </a:r>
            <a:r>
              <a:rPr lang="ru-RU" sz="1100" dirty="0" err="1">
                <a:latin typeface="e-Ukraine Light" pitchFamily="50" charset="-52"/>
              </a:rPr>
              <a:t>пального</a:t>
            </a:r>
            <a:r>
              <a:rPr lang="ru-RU" sz="1100" dirty="0">
                <a:latin typeface="e-Ukraine Light" pitchFamily="50" charset="-52"/>
              </a:rPr>
              <a:t>»</a:t>
            </a: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прим. 2 Закон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29 </a:t>
            </a:r>
            <a:r>
              <a:rPr lang="ru-RU" sz="1100" dirty="0" err="1">
                <a:latin typeface="e-Ukraine Light" pitchFamily="50" charset="-52"/>
              </a:rPr>
              <a:t>червня</a:t>
            </a:r>
            <a:r>
              <a:rPr lang="ru-RU" sz="1100" dirty="0">
                <a:latin typeface="e-Ukraine Light" pitchFamily="50" charset="-52"/>
              </a:rPr>
              <a:t> 2023 року № 3173-ІХ «Про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запровадженням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простежуваності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обігу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алкогольних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напоїв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тютюнових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рідин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використовуються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сигаретах»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1506</TotalTime>
  <Words>145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188</cp:revision>
  <dcterms:created xsi:type="dcterms:W3CDTF">2021-05-27T05:23:05Z</dcterms:created>
  <dcterms:modified xsi:type="dcterms:W3CDTF">2024-02-08T07:59:53Z</dcterms:modified>
</cp:coreProperties>
</file>