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582467"/>
            <a:ext cx="360000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/>
              <a:t>До </a:t>
            </a:r>
            <a:r>
              <a:rPr lang="ru-RU" sz="1600" b="1" dirty="0" err="1" smtClean="0"/>
              <a:t>уваги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небанківських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надавачів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платіжних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послуг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емітентів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електронних</a:t>
            </a:r>
            <a:r>
              <a:rPr lang="ru-RU" sz="1600" b="1" dirty="0" smtClean="0"/>
              <a:t> грошей!</a:t>
            </a:r>
            <a:endParaRPr lang="ru-RU" sz="16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095206" y="161842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66977"/>
            <a:ext cx="461009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uk-UA" sz="1100" dirty="0" smtClean="0">
                <a:latin typeface="e-Ukraine Light" pitchFamily="50" charset="-52"/>
              </a:rPr>
              <a:t>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набранням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16.03.2024 Законом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23 лютого 2024 року № 3603-IX «Про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вдосконалення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онлайн-комунікації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уточнення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окремих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законодавства</a:t>
            </a:r>
            <a:r>
              <a:rPr lang="ru-RU" sz="1100" dirty="0" smtClean="0">
                <a:latin typeface="e-Ukraine Light" pitchFamily="50" charset="-52"/>
              </a:rPr>
              <a:t>», </a:t>
            </a:r>
            <a:r>
              <a:rPr lang="ru-RU" sz="1100" dirty="0" err="1" smtClean="0">
                <a:latin typeface="e-Ukraine Light" pitchFamily="50" charset="-52"/>
              </a:rPr>
              <a:t>яким</a:t>
            </a:r>
            <a:r>
              <a:rPr lang="ru-RU" sz="1100" dirty="0" smtClean="0">
                <a:latin typeface="e-Ukraine Light" pitchFamily="50" charset="-52"/>
              </a:rPr>
              <a:t> внесено 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підпункту</a:t>
            </a:r>
            <a:r>
              <a:rPr lang="ru-RU" sz="1100" dirty="0" smtClean="0">
                <a:latin typeface="e-Ukraine Light" pitchFamily="50" charset="-52"/>
              </a:rPr>
              <a:t> 69.32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ХХ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</a:t>
            </a:r>
            <a:r>
              <a:rPr lang="ru-RU" sz="1100" dirty="0" smtClean="0">
                <a:latin typeface="e-Ukraine Light" pitchFamily="50" charset="-52"/>
              </a:rPr>
              <a:t> (01.08.2024) для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небанківськими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надавачами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емітентами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грошей про </a:t>
            </a:r>
            <a:r>
              <a:rPr lang="ru-RU" sz="1100" dirty="0" err="1" smtClean="0">
                <a:latin typeface="e-Ukraine Light" pitchFamily="50" charset="-52"/>
              </a:rPr>
              <a:t>відкриття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рахунків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гаманців</a:t>
            </a:r>
            <a:r>
              <a:rPr lang="ru-RU" sz="1100" dirty="0" smtClean="0">
                <a:latin typeface="e-Ukraine Light" pitchFamily="50" charset="-52"/>
              </a:rPr>
              <a:t>, не </a:t>
            </a:r>
            <a:r>
              <a:rPr lang="ru-RU" sz="1100" dirty="0" err="1" smtClean="0">
                <a:latin typeface="e-Ukraine Light" pitchFamily="50" charset="-52"/>
              </a:rPr>
              <a:t>закритих</a:t>
            </a:r>
            <a:r>
              <a:rPr lang="ru-RU" sz="1100" dirty="0" smtClean="0">
                <a:latin typeface="e-Ukraine Light" pitchFamily="50" charset="-52"/>
              </a:rPr>
              <a:t> на день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Законом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«Про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» (01.04.2023).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небанківські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надавачі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емітенти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грошей,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до 01.04.2023 </a:t>
            </a:r>
            <a:r>
              <a:rPr lang="ru-RU" sz="1100" dirty="0" err="1" smtClean="0">
                <a:latin typeface="e-Ukraine Light" pitchFamily="50" charset="-52"/>
              </a:rPr>
              <a:t>відкривали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рахунки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визначеним</a:t>
            </a:r>
            <a:r>
              <a:rPr lang="ru-RU" sz="1100" dirty="0" smtClean="0">
                <a:latin typeface="e-Ukraine Light" pitchFamily="50" charset="-52"/>
              </a:rPr>
              <a:t> пунктом 69.1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69 Кодексу, у </a:t>
            </a:r>
            <a:r>
              <a:rPr lang="ru-RU" sz="1100" dirty="0" err="1" smtClean="0">
                <a:latin typeface="e-Ukraine Light" pitchFamily="50" charset="-52"/>
              </a:rPr>
              <a:t>термін</a:t>
            </a:r>
            <a:r>
              <a:rPr lang="ru-RU" sz="1100" dirty="0" smtClean="0">
                <a:latin typeface="e-Ukraine Light" pitchFamily="50" charset="-52"/>
              </a:rPr>
              <a:t> до 01.08.2024 </a:t>
            </a:r>
            <a:r>
              <a:rPr lang="ru-RU" sz="1100" dirty="0" err="1" smtClean="0">
                <a:latin typeface="e-Ukraine Light" pitchFamily="50" charset="-52"/>
              </a:rPr>
              <a:t>мають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органи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відкриті</a:t>
            </a:r>
            <a:r>
              <a:rPr lang="ru-RU" sz="1100" dirty="0" smtClean="0">
                <a:latin typeface="e-Ukraine Light" pitchFamily="50" charset="-52"/>
              </a:rPr>
              <a:t> до 01.04.2023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закриті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цю</a:t>
            </a:r>
            <a:r>
              <a:rPr lang="ru-RU" sz="1100" dirty="0" smtClean="0">
                <a:latin typeface="e-Ukraine Light" pitchFamily="50" charset="-52"/>
              </a:rPr>
              <a:t> дату </a:t>
            </a:r>
            <a:r>
              <a:rPr lang="ru-RU" sz="1100" dirty="0" err="1" smtClean="0">
                <a:latin typeface="e-Ukraine Light" pitchFamily="50" charset="-52"/>
              </a:rPr>
              <a:t>рахунки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гаманці</a:t>
            </a:r>
            <a:r>
              <a:rPr lang="ru-RU" sz="1100" dirty="0" smtClean="0">
                <a:latin typeface="e-Ukraine Light" pitchFamily="50" charset="-52"/>
              </a:rPr>
              <a:t> у порядку та за формою, </a:t>
            </a:r>
            <a:r>
              <a:rPr lang="ru-RU" sz="1100" dirty="0" err="1" smtClean="0">
                <a:latin typeface="e-Ukraine Light" pitchFamily="50" charset="-52"/>
              </a:rPr>
              <a:t>встановленими</a:t>
            </a:r>
            <a:r>
              <a:rPr lang="ru-RU" sz="1100" dirty="0" smtClean="0">
                <a:latin typeface="e-Ukraine Light" pitchFamily="50" charset="-52"/>
              </a:rPr>
              <a:t> Порядком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повідомлень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відкриття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закриття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рахунків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у банках,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установах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небанківських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надавачах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емітентах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грошей до </a:t>
            </a:r>
            <a:r>
              <a:rPr lang="ru-RU" sz="1100" dirty="0" err="1" smtClean="0">
                <a:latin typeface="e-Ukraine Light" pitchFamily="50" charset="-52"/>
              </a:rPr>
              <a:t>контролюючих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затвердженим</a:t>
            </a:r>
            <a:r>
              <a:rPr lang="ru-RU" sz="1100" dirty="0" smtClean="0">
                <a:latin typeface="e-Ukraine Light" pitchFamily="50" charset="-52"/>
              </a:rPr>
              <a:t> наказом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18.08.2015 № 721.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За </a:t>
            </a:r>
            <a:r>
              <a:rPr lang="ru-RU" sz="1100" dirty="0" err="1" smtClean="0">
                <a:latin typeface="e-Ukraine Light" pitchFamily="50" charset="-52"/>
              </a:rPr>
              <a:t>власним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бажанням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небанківські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надавачі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емітенти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грошей </a:t>
            </a:r>
            <a:r>
              <a:rPr lang="ru-RU" sz="1100" dirty="0" err="1" smtClean="0">
                <a:latin typeface="e-Ukraine Light" pitchFamily="50" charset="-52"/>
              </a:rPr>
              <a:t>можуть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органи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відкриття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рахунків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гаманців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настання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встановленого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терміну</a:t>
            </a:r>
            <a:r>
              <a:rPr lang="ru-RU" sz="1100" dirty="0" smtClean="0">
                <a:latin typeface="e-Ukraine Light" pitchFamily="50" charset="-52"/>
              </a:rPr>
              <a:t> (01.08.2024) у </a:t>
            </a:r>
            <a:r>
              <a:rPr lang="ru-RU" sz="1100" dirty="0" err="1" smtClean="0">
                <a:latin typeface="e-Ukraine Light" pitchFamily="50" charset="-52"/>
              </a:rPr>
              <a:t>будь-який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зручний</a:t>
            </a:r>
            <a:r>
              <a:rPr lang="ru-RU" sz="1100" dirty="0" smtClean="0">
                <a:latin typeface="e-Ukraine Light" pitchFamily="50" charset="-52"/>
              </a:rPr>
              <a:t> час. </a:t>
            </a:r>
          </a:p>
          <a:p>
            <a:pPr algn="just"/>
            <a:endParaRPr lang="ru-RU" sz="1100" dirty="0" smtClean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3914" y="0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2933" y="58848"/>
            <a:ext cx="462765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Після</a:t>
            </a:r>
            <a:r>
              <a:rPr lang="ru-RU" sz="1100" dirty="0" smtClean="0">
                <a:latin typeface="e-Ukraine Light" pitchFamily="50" charset="-52"/>
              </a:rPr>
              <a:t> 01.08.2024 </a:t>
            </a:r>
            <a:r>
              <a:rPr lang="ru-RU" sz="1100" dirty="0" err="1" smtClean="0">
                <a:latin typeface="e-Ukraine Light" pitchFamily="50" charset="-52"/>
              </a:rPr>
              <a:t>здійснення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рахунком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гаманцем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відкритим</a:t>
            </a:r>
            <a:r>
              <a:rPr lang="ru-RU" sz="1100" dirty="0" smtClean="0">
                <a:latin typeface="e-Ukraine Light" pitchFamily="50" charset="-52"/>
              </a:rPr>
              <a:t> до 01.04.2023, </a:t>
            </a:r>
            <a:r>
              <a:rPr lang="ru-RU" sz="1100" dirty="0" err="1" smtClean="0">
                <a:latin typeface="e-Ukraine Light" pitchFamily="50" charset="-52"/>
              </a:rPr>
              <a:t>дозволяється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умови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 про </a:t>
            </a:r>
            <a:r>
              <a:rPr lang="ru-RU" sz="1100" dirty="0" err="1" smtClean="0">
                <a:latin typeface="e-Ukraine Light" pitchFamily="50" charset="-52"/>
              </a:rPr>
              <a:t>взяття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рахунку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облік</a:t>
            </a:r>
            <a:r>
              <a:rPr lang="ru-RU" sz="1100" dirty="0" smtClean="0">
                <a:latin typeface="e-Ukraine Light" pitchFamily="50" charset="-52"/>
              </a:rPr>
              <a:t>.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неподання</a:t>
            </a:r>
            <a:r>
              <a:rPr lang="ru-RU" sz="1100" dirty="0" smtClean="0">
                <a:latin typeface="e-Ukraine Light" pitchFamily="50" charset="-52"/>
              </a:rPr>
              <a:t> до 01.08.2024 </a:t>
            </a:r>
            <a:r>
              <a:rPr lang="ru-RU" sz="1100" dirty="0" err="1" smtClean="0">
                <a:latin typeface="e-Ukraine Light" pitchFamily="50" charset="-52"/>
              </a:rPr>
              <a:t>зазначеного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вважатиметься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небанківський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надавач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емітент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грошей </a:t>
            </a:r>
            <a:r>
              <a:rPr lang="ru-RU" sz="1100" dirty="0" err="1" smtClean="0">
                <a:latin typeface="e-Ukraine Light" pitchFamily="50" charset="-52"/>
              </a:rPr>
              <a:t>розпочав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рахунком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гаманцем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 про </a:t>
            </a:r>
            <a:r>
              <a:rPr lang="ru-RU" sz="1100" dirty="0" err="1" smtClean="0">
                <a:latin typeface="e-Ukraine Light" pitchFamily="50" charset="-52"/>
              </a:rPr>
              <a:t>взяття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рахунку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гаманця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облік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контролюючих</a:t>
            </a:r>
            <a:r>
              <a:rPr lang="ru-RU" sz="1100" dirty="0" smtClean="0">
                <a:latin typeface="e-Ukraine Light" pitchFamily="50" charset="-52"/>
              </a:rPr>
              <a:t> органах. </a:t>
            </a: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114</Words>
  <Application>Microsoft Office PowerPoint</Application>
  <PresentationFormat>Лист A4 (210x297 мм)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193</cp:revision>
  <dcterms:created xsi:type="dcterms:W3CDTF">2021-05-27T05:23:05Z</dcterms:created>
  <dcterms:modified xsi:type="dcterms:W3CDTF">2024-04-24T10:04:10Z</dcterms:modified>
</cp:coreProperties>
</file>