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090024"/>
            <a:ext cx="3600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 smtClean="0">
                <a:latin typeface="e-Ukraine Light" pitchFamily="50" charset="-52"/>
              </a:rPr>
              <a:t>Щодо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приведення</a:t>
            </a:r>
            <a:r>
              <a:rPr lang="ru-RU" sz="1400" b="1" dirty="0" smtClean="0">
                <a:latin typeface="e-Ukraine Light" pitchFamily="50" charset="-52"/>
              </a:rPr>
              <a:t> у </a:t>
            </a:r>
            <a:r>
              <a:rPr lang="ru-RU" sz="1400" b="1" dirty="0" err="1" smtClean="0">
                <a:latin typeface="e-Ukraine Light" pitchFamily="50" charset="-52"/>
              </a:rPr>
              <a:t>відповідність</a:t>
            </a:r>
            <a:r>
              <a:rPr lang="ru-RU" sz="1400" b="1" dirty="0" smtClean="0">
                <a:latin typeface="e-Ukraine Light" pitchFamily="50" charset="-52"/>
              </a:rPr>
              <a:t> основного виду </a:t>
            </a:r>
            <a:r>
              <a:rPr lang="ru-RU" sz="1400" b="1" dirty="0" err="1" smtClean="0">
                <a:latin typeface="e-Ukraine Light" pitchFamily="50" charset="-52"/>
              </a:rPr>
              <a:t>діяльності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фізичної</a:t>
            </a:r>
            <a:r>
              <a:rPr lang="ru-RU" sz="1400" b="1" dirty="0" smtClean="0">
                <a:latin typeface="e-Ukraine Light" pitchFamily="50" charset="-52"/>
              </a:rPr>
              <a:t> особи – </a:t>
            </a:r>
            <a:r>
              <a:rPr lang="ru-RU" sz="1400" b="1" dirty="0" err="1" smtClean="0">
                <a:latin typeface="e-Ukraine Light" pitchFamily="50" charset="-52"/>
              </a:rPr>
              <a:t>підприємця</a:t>
            </a:r>
            <a:r>
              <a:rPr lang="ru-RU" sz="1400" b="1" dirty="0" smtClean="0">
                <a:latin typeface="e-Ukraine Light" pitchFamily="50" charset="-52"/>
              </a:rPr>
              <a:t>, </a:t>
            </a:r>
            <a:r>
              <a:rPr lang="ru-RU" sz="1400" b="1" dirty="0" err="1" smtClean="0">
                <a:latin typeface="e-Ukraine Light" pitchFamily="50" charset="-52"/>
              </a:rPr>
              <a:t>заявленого</a:t>
            </a:r>
            <a:r>
              <a:rPr lang="ru-RU" sz="1400" b="1" dirty="0" smtClean="0">
                <a:latin typeface="e-Ukraine Light" pitchFamily="50" charset="-52"/>
              </a:rPr>
              <a:t> при </a:t>
            </a:r>
            <a:r>
              <a:rPr lang="ru-RU" sz="1400" b="1" dirty="0" err="1" smtClean="0">
                <a:latin typeface="e-Ukraine Light" pitchFamily="50" charset="-52"/>
              </a:rPr>
              <a:t>державній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реєстрації</a:t>
            </a:r>
            <a:r>
              <a:rPr lang="ru-RU" sz="1400" b="1" dirty="0" smtClean="0">
                <a:latin typeface="e-Ukraine Light" pitchFamily="50" charset="-52"/>
              </a:rPr>
              <a:t>, фактичному виду </a:t>
            </a:r>
            <a:r>
              <a:rPr lang="ru-RU" sz="1400" b="1" dirty="0" err="1" smtClean="0">
                <a:latin typeface="e-Ukraine Light" pitchFamily="50" charset="-52"/>
              </a:rPr>
              <a:t>діяльності</a:t>
            </a:r>
            <a:r>
              <a:rPr lang="ru-RU" sz="1400" b="1" dirty="0" smtClean="0">
                <a:latin typeface="e-Ukraine Light" pitchFamily="50" charset="-52"/>
              </a:rPr>
              <a:t>, </a:t>
            </a:r>
            <a:r>
              <a:rPr lang="ru-RU" sz="1400" b="1" dirty="0" err="1" smtClean="0">
                <a:latin typeface="e-Ukraine Light" pitchFamily="50" charset="-52"/>
              </a:rPr>
              <a:t>що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здійснюється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суб’єктом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господарювання</a:t>
            </a:r>
            <a:r>
              <a:rPr lang="ru-RU" sz="1400" b="1" dirty="0" smtClean="0">
                <a:latin typeface="e-Ukraine Light" pitchFamily="50" charset="-52"/>
              </a:rPr>
              <a:t> 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95904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400" dirty="0">
                <a:latin typeface="e-Ukraine Light" pitchFamily="50" charset="-52"/>
              </a:rPr>
              <a:t>  </a:t>
            </a:r>
            <a:r>
              <a:rPr lang="ru-RU" sz="1400" dirty="0" smtClean="0">
                <a:latin typeface="e-Ukraine Light" pitchFamily="50" charset="-52"/>
              </a:rPr>
              <a:t>Головне </a:t>
            </a:r>
            <a:r>
              <a:rPr lang="ru-RU" sz="1400" dirty="0" err="1" smtClean="0">
                <a:latin typeface="e-Ukraine Light" pitchFamily="50" charset="-52"/>
              </a:rPr>
              <a:t>управління</a:t>
            </a:r>
            <a:r>
              <a:rPr lang="ru-RU" sz="1400" dirty="0" smtClean="0">
                <a:latin typeface="e-Ukraine Light" pitchFamily="50" charset="-52"/>
              </a:rPr>
              <a:t> ДПС у м. </a:t>
            </a:r>
            <a:r>
              <a:rPr lang="ru-RU" sz="1400" dirty="0" err="1" smtClean="0">
                <a:latin typeface="e-Ukraine Light" pitchFamily="50" charset="-52"/>
              </a:rPr>
              <a:t>Києві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метою </a:t>
            </a:r>
            <a:r>
              <a:rPr lang="ru-RU" sz="1400" dirty="0" err="1" smtClean="0">
                <a:latin typeface="e-Ukraine Light" pitchFamily="50" charset="-52"/>
              </a:rPr>
              <a:t>забезпечення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достовірності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інформації</a:t>
            </a:r>
            <a:r>
              <a:rPr lang="ru-RU" sz="1400" dirty="0" smtClean="0">
                <a:latin typeface="e-Ukraine Light" pitchFamily="50" charset="-52"/>
              </a:rPr>
              <a:t> в базах </a:t>
            </a:r>
            <a:r>
              <a:rPr lang="ru-RU" sz="1400" dirty="0" err="1" smtClean="0">
                <a:latin typeface="e-Ukraine Light" pitchFamily="50" charset="-52"/>
              </a:rPr>
              <a:t>даних</a:t>
            </a:r>
            <a:r>
              <a:rPr lang="ru-RU" sz="1400" dirty="0" smtClean="0">
                <a:latin typeface="e-Ukraine Light" pitchFamily="50" charset="-52"/>
              </a:rPr>
              <a:t> ДПС </a:t>
            </a:r>
            <a:r>
              <a:rPr lang="ru-RU" sz="1400" dirty="0" err="1" smtClean="0">
                <a:latin typeface="e-Ukraine Light" pitchFamily="50" charset="-52"/>
              </a:rPr>
              <a:t>звертається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питання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щодо</a:t>
            </a:r>
            <a:r>
              <a:rPr lang="ru-RU" sz="1400" dirty="0" smtClean="0">
                <a:latin typeface="e-Ukraine Light" pitchFamily="50" charset="-52"/>
              </a:rPr>
              <a:t>   </a:t>
            </a:r>
            <a:r>
              <a:rPr lang="ru-RU" sz="1400" dirty="0" err="1" smtClean="0">
                <a:latin typeface="e-Ukraine Light" pitchFamily="50" charset="-52"/>
              </a:rPr>
              <a:t>приведення</a:t>
            </a:r>
            <a:r>
              <a:rPr lang="ru-RU" sz="1400" dirty="0" smtClean="0">
                <a:latin typeface="e-Ukraine Light" pitchFamily="50" charset="-52"/>
              </a:rPr>
              <a:t>   у  </a:t>
            </a:r>
            <a:r>
              <a:rPr lang="ru-RU" sz="1400" dirty="0" err="1" smtClean="0">
                <a:latin typeface="e-Ukraine Light" pitchFamily="50" charset="-52"/>
              </a:rPr>
              <a:t>відповідність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smtClean="0">
                <a:latin typeface="e-Ukraine Light" pitchFamily="50" charset="-52"/>
              </a:rPr>
              <a:t/>
            </a:r>
            <a:br>
              <a:rPr lang="ru-RU" sz="1400" dirty="0" smtClean="0">
                <a:latin typeface="e-Ukraine Light" pitchFamily="50" charset="-52"/>
              </a:rPr>
            </a:br>
            <a:r>
              <a:rPr lang="ru-RU" sz="1400" dirty="0" smtClean="0">
                <a:latin typeface="e-Ukraine Light" pitchFamily="50" charset="-52"/>
              </a:rPr>
              <a:t>основного </a:t>
            </a:r>
            <a:r>
              <a:rPr lang="ru-RU" sz="1400" dirty="0" smtClean="0">
                <a:latin typeface="e-Ukraine Light" pitchFamily="50" charset="-52"/>
              </a:rPr>
              <a:t> виду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фізичної</a:t>
            </a:r>
            <a:r>
              <a:rPr lang="ru-RU" sz="1400" dirty="0" smtClean="0">
                <a:latin typeface="e-Ukraine Light" pitchFamily="50" charset="-52"/>
              </a:rPr>
              <a:t> особи – </a:t>
            </a:r>
            <a:r>
              <a:rPr lang="ru-RU" sz="1400" dirty="0" err="1" smtClean="0">
                <a:latin typeface="e-Ukraine Light" pitchFamily="50" charset="-52"/>
              </a:rPr>
              <a:t>підприємця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заявленого</a:t>
            </a:r>
            <a:r>
              <a:rPr lang="ru-RU" sz="1400" dirty="0" smtClean="0">
                <a:latin typeface="e-Ukraine Light" pitchFamily="50" charset="-52"/>
              </a:rPr>
              <a:t> при </a:t>
            </a:r>
            <a:r>
              <a:rPr lang="ru-RU" sz="1400" dirty="0" err="1" smtClean="0">
                <a:latin typeface="e-Ukraine Light" pitchFamily="50" charset="-52"/>
              </a:rPr>
              <a:t>державній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реєстрації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згідно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Класифікації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економічної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ДК 009:2010 </a:t>
            </a:r>
            <a:r>
              <a:rPr lang="ru-RU" sz="1400" dirty="0" err="1" smtClean="0">
                <a:latin typeface="e-Ukraine Light" pitchFamily="50" charset="-52"/>
              </a:rPr>
              <a:t>Національного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класифікатора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)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КВЕД ДК 009:2010), фактичному виду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суб’єктом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Класифікацію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smtClean="0">
                <a:latin typeface="e-Ukraine Light" pitchFamily="50" charset="-52"/>
              </a:rPr>
              <a:t/>
            </a:r>
            <a:br>
              <a:rPr lang="ru-RU" sz="1400" dirty="0" smtClean="0">
                <a:latin typeface="e-Ukraine Light" pitchFamily="50" charset="-52"/>
              </a:rPr>
            </a:br>
            <a:r>
              <a:rPr lang="ru-RU" sz="1400" dirty="0" smtClean="0">
                <a:latin typeface="e-Ukraine Light" pitchFamily="50" charset="-52"/>
              </a:rPr>
              <a:t>КВЕД </a:t>
            </a:r>
            <a:r>
              <a:rPr lang="ru-RU" sz="1400" dirty="0" smtClean="0">
                <a:latin typeface="e-Ukraine Light" pitchFamily="50" charset="-52"/>
              </a:rPr>
              <a:t>ДК 009:2010 </a:t>
            </a:r>
            <a:r>
              <a:rPr lang="ru-RU" sz="1400" dirty="0" err="1" smtClean="0">
                <a:latin typeface="e-Ukraine Light" pitchFamily="50" charset="-52"/>
              </a:rPr>
              <a:t>затверджено</a:t>
            </a:r>
            <a:r>
              <a:rPr lang="ru-RU" sz="1400" dirty="0" smtClean="0">
                <a:latin typeface="e-Ukraine Light" pitchFamily="50" charset="-52"/>
              </a:rPr>
              <a:t> наказом   </a:t>
            </a:r>
            <a:r>
              <a:rPr lang="ru-RU" sz="1400" dirty="0" err="1" smtClean="0">
                <a:latin typeface="e-Ukraine Light" pitchFamily="50" charset="-52"/>
              </a:rPr>
              <a:t>Держспоживстандарту</a:t>
            </a:r>
            <a:r>
              <a:rPr lang="ru-RU" sz="1400" dirty="0" smtClean="0">
                <a:latin typeface="e-Ukraine Light" pitchFamily="50" charset="-52"/>
              </a:rPr>
              <a:t>  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 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  11   </a:t>
            </a:r>
            <a:r>
              <a:rPr lang="ru-RU" sz="1400" dirty="0" err="1" smtClean="0">
                <a:latin typeface="e-Ukraine Light" pitchFamily="50" charset="-52"/>
              </a:rPr>
              <a:t>жовтня</a:t>
            </a:r>
            <a:r>
              <a:rPr lang="ru-RU" sz="1400" dirty="0" smtClean="0">
                <a:latin typeface="e-Ukraine Light" pitchFamily="50" charset="-52"/>
              </a:rPr>
              <a:t>   2010 року № 457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Наказ № 457).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Звертаємо</a:t>
            </a:r>
            <a:r>
              <a:rPr lang="ru-RU" sz="1400" dirty="0" smtClean="0">
                <a:latin typeface="e-Ukraine Light" pitchFamily="50" charset="-52"/>
              </a:rPr>
              <a:t>   </a:t>
            </a:r>
            <a:r>
              <a:rPr lang="ru-RU" sz="1400" dirty="0" err="1" smtClean="0">
                <a:latin typeface="e-Ukraine Light" pitchFamily="50" charset="-52"/>
              </a:rPr>
              <a:t>увагу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абзацом</a:t>
            </a:r>
            <a:r>
              <a:rPr lang="ru-RU" sz="1400" dirty="0" smtClean="0">
                <a:latin typeface="e-Ukraine Light" pitchFamily="50" charset="-52"/>
              </a:rPr>
              <a:t> другим </a:t>
            </a:r>
            <a:r>
              <a:rPr lang="ru-RU" sz="1400" dirty="0" err="1" smtClean="0">
                <a:latin typeface="e-Ukraine Light" pitchFamily="50" charset="-52"/>
              </a:rPr>
              <a:t>розділу</a:t>
            </a:r>
            <a:r>
              <a:rPr lang="ru-RU" sz="1400" dirty="0" smtClean="0">
                <a:latin typeface="e-Ukraine Light" pitchFamily="50" charset="-52"/>
              </a:rPr>
              <a:t> 1 Наказу № 457 </a:t>
            </a:r>
            <a:r>
              <a:rPr lang="ru-RU" sz="1400" dirty="0" err="1" smtClean="0">
                <a:latin typeface="e-Ukraine Light" pitchFamily="50" charset="-52"/>
              </a:rPr>
              <a:t>визначено</a:t>
            </a:r>
            <a:r>
              <a:rPr lang="ru-RU" sz="1400" dirty="0" smtClean="0">
                <a:latin typeface="e-Ukraine Light" pitchFamily="50" charset="-52"/>
              </a:rPr>
              <a:t>,  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основне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призначення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Класифікації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економічної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визначити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кодувати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основні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другорядні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економічної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фізичних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осіб-підприємців</a:t>
            </a:r>
            <a:r>
              <a:rPr lang="ru-RU" sz="14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Основний</a:t>
            </a:r>
            <a:r>
              <a:rPr lang="ru-RU" sz="1400" dirty="0" smtClean="0">
                <a:latin typeface="e-Ukraine Light" pitchFamily="50" charset="-52"/>
              </a:rPr>
              <a:t> вид </a:t>
            </a:r>
            <a:r>
              <a:rPr lang="ru-RU" sz="1400" dirty="0" err="1" smtClean="0">
                <a:latin typeface="e-Ukraine Light" pitchFamily="50" charset="-52"/>
              </a:rPr>
              <a:t>економічної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це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суб’єкта</a:t>
            </a:r>
            <a:r>
              <a:rPr lang="ru-RU" sz="1400" dirty="0" smtClean="0">
                <a:latin typeface="e-Ukraine Light" pitchFamily="50" charset="-52"/>
              </a:rPr>
              <a:t>, на </a:t>
            </a:r>
            <a:r>
              <a:rPr lang="ru-RU" sz="1400" dirty="0" err="1" smtClean="0">
                <a:latin typeface="e-Ukraine Light" pitchFamily="50" charset="-52"/>
              </a:rPr>
              <a:t>який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припадає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найбільший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внесок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валову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додану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вартість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визначений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критерій</a:t>
            </a:r>
            <a:r>
              <a:rPr lang="ru-RU" sz="1400" dirty="0" smtClean="0">
                <a:latin typeface="e-Ukraine Light" pitchFamily="50" charset="-52"/>
              </a:rPr>
              <a:t>).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2932" y="278295"/>
            <a:ext cx="455609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Другорядні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економічної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це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будь-які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інші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крім</a:t>
            </a:r>
            <a:r>
              <a:rPr lang="ru-RU" sz="1400" dirty="0" smtClean="0">
                <a:latin typeface="e-Ukraine Light" pitchFamily="50" charset="-52"/>
              </a:rPr>
              <a:t> основного) </a:t>
            </a:r>
            <a:r>
              <a:rPr lang="ru-RU" sz="1400" dirty="0" err="1" smtClean="0">
                <a:latin typeface="e-Ukraine Light" pitchFamily="50" charset="-52"/>
              </a:rPr>
              <a:t>види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економічної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smtClean="0">
                <a:latin typeface="e-Ukraine Light" pitchFamily="50" charset="-52"/>
              </a:rPr>
              <a:t>	Звертаємо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увагу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внесення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змін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облікових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даних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юридичних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фізичних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підприємців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контролюючих</a:t>
            </a:r>
            <a:r>
              <a:rPr lang="ru-RU" sz="1400" dirty="0" smtClean="0">
                <a:latin typeface="e-Ukraine Light" pitchFamily="50" charset="-52"/>
              </a:rPr>
              <a:t> органах </a:t>
            </a:r>
            <a:r>
              <a:rPr lang="ru-RU" sz="1400" dirty="0" err="1" smtClean="0">
                <a:latin typeface="e-Ukraine Light" pitchFamily="50" charset="-52"/>
              </a:rPr>
              <a:t>здійснюється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підставі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відомостей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державного </a:t>
            </a:r>
            <a:r>
              <a:rPr lang="ru-RU" sz="1400" dirty="0" err="1" smtClean="0">
                <a:latin typeface="e-Ukraine Light" pitchFamily="50" charset="-52"/>
              </a:rPr>
              <a:t>реєстру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згідно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вимогами</a:t>
            </a:r>
            <a:r>
              <a:rPr lang="ru-RU" sz="1400" dirty="0" smtClean="0">
                <a:latin typeface="e-Ukraine Light" pitchFamily="50" charset="-52"/>
              </a:rPr>
              <a:t> Закону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15 </a:t>
            </a:r>
            <a:r>
              <a:rPr lang="ru-RU" sz="1400" dirty="0" err="1" smtClean="0">
                <a:latin typeface="e-Ukraine Light" pitchFamily="50" charset="-52"/>
              </a:rPr>
              <a:t>травня</a:t>
            </a:r>
            <a:r>
              <a:rPr lang="ru-RU" sz="1400" dirty="0" smtClean="0">
                <a:latin typeface="e-Ukraine Light" pitchFamily="50" charset="-52"/>
              </a:rPr>
              <a:t> 2003 року № 755-</a:t>
            </a:r>
            <a:r>
              <a:rPr lang="en-US" sz="1400" dirty="0" smtClean="0">
                <a:latin typeface="e-Ukraine Light" pitchFamily="50" charset="-52"/>
              </a:rPr>
              <a:t>IV «</a:t>
            </a:r>
            <a:r>
              <a:rPr lang="ru-RU" sz="1400" dirty="0" smtClean="0">
                <a:latin typeface="e-Ukraine Light" pitchFamily="50" charset="-52"/>
              </a:rPr>
              <a:t>Про </a:t>
            </a:r>
            <a:r>
              <a:rPr lang="ru-RU" sz="1400" dirty="0" err="1" smtClean="0">
                <a:latin typeface="e-Ukraine Light" pitchFamily="50" charset="-52"/>
              </a:rPr>
              <a:t>державну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реєстрацію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юридичних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фізичних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 - </a:t>
            </a:r>
            <a:r>
              <a:rPr lang="ru-RU" sz="1400" dirty="0" err="1" smtClean="0">
                <a:latin typeface="e-Ukraine Light" pitchFamily="50" charset="-52"/>
              </a:rPr>
              <a:t>підприємців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громадських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формувань</a:t>
            </a:r>
            <a:r>
              <a:rPr lang="ru-RU" sz="1400" dirty="0" smtClean="0">
                <a:latin typeface="e-Ukraine Light" pitchFamily="50" charset="-52"/>
              </a:rPr>
              <a:t>» </a:t>
            </a:r>
            <a:r>
              <a:rPr lang="ru-RU" sz="1400" dirty="0" err="1" smtClean="0">
                <a:latin typeface="e-Ukraine Light" pitchFamily="50" charset="-52"/>
              </a:rPr>
              <a:t>та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статей 64 та 66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кодексу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Для </a:t>
            </a:r>
            <a:r>
              <a:rPr lang="ru-RU" sz="1400" dirty="0" err="1" smtClean="0">
                <a:latin typeface="e-Ukraine Light" pitchFamily="50" charset="-52"/>
              </a:rPr>
              <a:t>приведення</a:t>
            </a:r>
            <a:r>
              <a:rPr lang="ru-RU" sz="1400" dirty="0" smtClean="0">
                <a:latin typeface="e-Ukraine Light" pitchFamily="50" charset="-52"/>
              </a:rPr>
              <a:t> КВЕД у </a:t>
            </a:r>
            <a:r>
              <a:rPr lang="ru-RU" sz="1400" dirty="0" err="1" smtClean="0">
                <a:latin typeface="e-Ukraine Light" pitchFamily="50" charset="-52"/>
              </a:rPr>
              <a:t>відповідність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фактичним</a:t>
            </a:r>
            <a:r>
              <a:rPr lang="ru-RU" sz="1400" dirty="0" smtClean="0">
                <a:latin typeface="e-Ukraine Light" pitchFamily="50" charset="-52"/>
              </a:rPr>
              <a:t> видом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необхідно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звернутись</a:t>
            </a:r>
            <a:r>
              <a:rPr lang="ru-RU" sz="1400" dirty="0" smtClean="0">
                <a:latin typeface="e-Ukraine Light" pitchFamily="50" charset="-52"/>
              </a:rPr>
              <a:t> до державного </a:t>
            </a:r>
            <a:r>
              <a:rPr lang="ru-RU" sz="1400" dirty="0" err="1" smtClean="0">
                <a:latin typeface="e-Ukraine Light" pitchFamily="50" charset="-52"/>
              </a:rPr>
              <a:t>реєстратора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нотаріуса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відповідними</a:t>
            </a:r>
            <a:r>
              <a:rPr lang="ru-RU" sz="1400" dirty="0" smtClean="0">
                <a:latin typeface="e-Ukraine Light" pitchFamily="50" charset="-52"/>
              </a:rPr>
              <a:t> документами. Для ФОП </a:t>
            </a:r>
            <a:r>
              <a:rPr lang="ru-RU" sz="1400" dirty="0" err="1" smtClean="0">
                <a:latin typeface="e-Ukraine Light" pitchFamily="50" charset="-52"/>
              </a:rPr>
              <a:t>зміна</a:t>
            </a:r>
            <a:r>
              <a:rPr lang="ru-RU" sz="1400" dirty="0" smtClean="0">
                <a:latin typeface="e-Ukraine Light" pitchFamily="50" charset="-52"/>
              </a:rPr>
              <a:t> КВЕД доступна на </a:t>
            </a:r>
            <a:r>
              <a:rPr lang="ru-RU" sz="1400" dirty="0" err="1" smtClean="0">
                <a:latin typeface="e-Ukraine Light" pitchFamily="50" charset="-52"/>
              </a:rPr>
              <a:t>порталі</a:t>
            </a:r>
            <a:r>
              <a:rPr lang="ru-RU" sz="1400" dirty="0" smtClean="0">
                <a:latin typeface="e-Ukraine Light" pitchFamily="50" charset="-52"/>
              </a:rPr>
              <a:t> «</a:t>
            </a:r>
            <a:r>
              <a:rPr lang="ru-RU" sz="1400" dirty="0" err="1" smtClean="0">
                <a:latin typeface="e-Ukraine Light" pitchFamily="50" charset="-52"/>
              </a:rPr>
              <a:t>Дія</a:t>
            </a:r>
            <a:r>
              <a:rPr lang="ru-RU" sz="1400" dirty="0" smtClean="0">
                <a:latin typeface="e-Ukraine Light" pitchFamily="50" charset="-52"/>
              </a:rPr>
              <a:t>». </a:t>
            </a:r>
            <a:endParaRPr lang="ru-RU" sz="14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1529</TotalTime>
  <Words>130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193</cp:revision>
  <dcterms:created xsi:type="dcterms:W3CDTF">2021-05-27T05:23:05Z</dcterms:created>
  <dcterms:modified xsi:type="dcterms:W3CDTF">2024-05-29T06:32:13Z</dcterms:modified>
</cp:coreProperties>
</file>