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13189"/>
            <a:ext cx="360000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e-Ukraine Light" pitchFamily="50" charset="-52"/>
              </a:rPr>
              <a:t>Про </a:t>
            </a:r>
            <a:r>
              <a:rPr lang="ru-RU" sz="1400" b="1" dirty="0" err="1" smtClean="0">
                <a:latin typeface="e-Ukraine Light" pitchFamily="50" charset="-52"/>
              </a:rPr>
              <a:t>реєстрацію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обладнання</a:t>
            </a:r>
            <a:r>
              <a:rPr lang="ru-RU" sz="1400" b="1" dirty="0" smtClean="0">
                <a:latin typeface="e-Ukraine Light" pitchFamily="50" charset="-52"/>
              </a:rPr>
              <a:t> для </a:t>
            </a:r>
            <a:r>
              <a:rPr lang="ru-RU" sz="1400" b="1" dirty="0" err="1" smtClean="0">
                <a:latin typeface="e-Ukraine Light" pitchFamily="50" charset="-52"/>
              </a:rPr>
              <a:t>підготовки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або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обробки</a:t>
            </a:r>
            <a:r>
              <a:rPr lang="ru-RU" sz="1400" b="1" dirty="0" smtClean="0">
                <a:latin typeface="e-Ukraine Light" pitchFamily="50" charset="-52"/>
              </a:rPr>
              <a:t> тютюну, </a:t>
            </a:r>
            <a:r>
              <a:rPr lang="ru-RU" sz="1400" b="1" dirty="0" err="1" smtClean="0">
                <a:latin typeface="e-Ukraine Light" pitchFamily="50" charset="-52"/>
              </a:rPr>
              <a:t>тютюнової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сировини</a:t>
            </a:r>
            <a:r>
              <a:rPr lang="ru-RU" sz="1400" b="1" dirty="0" smtClean="0">
                <a:latin typeface="e-Ukraine Light" pitchFamily="50" charset="-52"/>
              </a:rPr>
              <a:t>, </a:t>
            </a:r>
            <a:r>
              <a:rPr lang="ru-RU" sz="1400" b="1" dirty="0" err="1" smtClean="0">
                <a:latin typeface="e-Ukraine Light" pitchFamily="50" charset="-52"/>
              </a:rPr>
              <a:t>промислового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виробництва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тютюнових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виробів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95904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smtClean="0">
                <a:latin typeface="e-Ukraine Light" pitchFamily="50" charset="-52"/>
              </a:rPr>
              <a:t>З 01.05.2024 набрала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постанова </a:t>
            </a:r>
            <a:r>
              <a:rPr lang="ru-RU" sz="1100" dirty="0" err="1" smtClean="0">
                <a:latin typeface="e-Ukraine Light" pitchFamily="50" charset="-52"/>
              </a:rPr>
              <a:t>Кабінету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26 </a:t>
            </a:r>
            <a:r>
              <a:rPr lang="ru-RU" sz="1100" dirty="0" err="1" smtClean="0">
                <a:latin typeface="e-Ukraine Light" pitchFamily="50" charset="-52"/>
              </a:rPr>
              <a:t>квітня</a:t>
            </a:r>
            <a:r>
              <a:rPr lang="ru-RU" sz="1100" dirty="0" smtClean="0">
                <a:latin typeface="e-Ukraine Light" pitchFamily="50" charset="-52"/>
              </a:rPr>
              <a:t> 2024 року № 466 «Про </a:t>
            </a:r>
            <a:r>
              <a:rPr lang="ru-RU" sz="1100" dirty="0" err="1" smtClean="0">
                <a:latin typeface="e-Ukraine Light" pitchFamily="50" charset="-52"/>
              </a:rPr>
              <a:t>затвердження</a:t>
            </a:r>
            <a:r>
              <a:rPr lang="ru-RU" sz="1100" dirty="0" smtClean="0">
                <a:latin typeface="e-Ukraine Light" pitchFamily="50" charset="-52"/>
              </a:rPr>
              <a:t> Порядку </a:t>
            </a:r>
            <a:r>
              <a:rPr lang="ru-RU" sz="1100" dirty="0" err="1" smtClean="0">
                <a:latin typeface="e-Ukraine Light" pitchFamily="50" charset="-52"/>
              </a:rPr>
              <a:t>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державного </a:t>
            </a:r>
            <a:r>
              <a:rPr lang="ru-RU" sz="1100" dirty="0" err="1" smtClean="0">
                <a:latin typeface="e-Ukraine Light" pitchFamily="50" charset="-52"/>
              </a:rPr>
              <a:t>реєстру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підготовки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обробки</a:t>
            </a:r>
            <a:r>
              <a:rPr lang="ru-RU" sz="1100" dirty="0" smtClean="0">
                <a:latin typeface="e-Ukraine Light" pitchFamily="50" charset="-52"/>
              </a:rPr>
              <a:t> тютюну,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Урядовий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кур'єр</a:t>
            </a:r>
            <a:r>
              <a:rPr lang="ru-RU" sz="1100" dirty="0" smtClean="0">
                <a:latin typeface="e-Ukraine Light" pitchFamily="50" charset="-52"/>
              </a:rPr>
              <a:t>, 2024, 05, 01.05.2024 № 89)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постанова).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Прийнятою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постановою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запроваджується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підготовки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обробки</a:t>
            </a:r>
            <a:r>
              <a:rPr lang="ru-RU" sz="1100" dirty="0" smtClean="0">
                <a:latin typeface="e-Ukraine Light" pitchFamily="50" charset="-52"/>
              </a:rPr>
              <a:t> тютюну,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Єдиний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який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починає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функціонувати</a:t>
            </a:r>
            <a:r>
              <a:rPr lang="ru-RU" sz="1100" dirty="0" smtClean="0">
                <a:latin typeface="e-Ukraine Light" pitchFamily="50" charset="-52"/>
              </a:rPr>
              <a:t> через 30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постановою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тобто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31.05.2024.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Форму </a:t>
            </a:r>
            <a:r>
              <a:rPr lang="ru-RU" sz="1100" dirty="0" smtClean="0">
                <a:latin typeface="e-Ukraine Light" pitchFamily="50" charset="-52"/>
              </a:rPr>
              <a:t>заяви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Єдиному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затверджено</a:t>
            </a:r>
            <a:r>
              <a:rPr lang="ru-RU" sz="1100" dirty="0" smtClean="0">
                <a:latin typeface="e-Ukraine Light" pitchFamily="50" charset="-52"/>
              </a:rPr>
              <a:t> 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29.02.2024 № 99 «Про </a:t>
            </a:r>
            <a:r>
              <a:rPr lang="ru-RU" sz="1100" dirty="0" err="1" smtClean="0">
                <a:latin typeface="e-Ukraine Light" pitchFamily="50" charset="-52"/>
              </a:rPr>
              <a:t>затвердження</a:t>
            </a:r>
            <a:r>
              <a:rPr lang="ru-RU" sz="1100" dirty="0" smtClean="0">
                <a:latin typeface="e-Ukraine Light" pitchFamily="50" charset="-52"/>
              </a:rPr>
              <a:t> форм </a:t>
            </a:r>
            <a:r>
              <a:rPr lang="ru-RU" sz="1100" dirty="0" err="1" smtClean="0">
                <a:latin typeface="e-Ukraine Light" pitchFamily="50" charset="-52"/>
              </a:rPr>
              <a:t>заяв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підготовки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обробки</a:t>
            </a:r>
            <a:r>
              <a:rPr lang="ru-RU" sz="1100" dirty="0" smtClean="0">
                <a:latin typeface="e-Ukraine Light" pitchFamily="50" charset="-52"/>
              </a:rPr>
              <a:t> тютюну,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Єдиному</a:t>
            </a:r>
            <a:r>
              <a:rPr lang="ru-RU" sz="1100" dirty="0" smtClean="0">
                <a:latin typeface="e-Ukraine Light" pitchFamily="50" charset="-52"/>
              </a:rPr>
              <a:t> державному </a:t>
            </a:r>
            <a:r>
              <a:rPr lang="ru-RU" sz="1100" dirty="0" err="1" smtClean="0">
                <a:latin typeface="e-Ukraine Light" pitchFamily="50" charset="-52"/>
              </a:rPr>
              <a:t>реєстрі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підготовки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обробки</a:t>
            </a:r>
            <a:r>
              <a:rPr lang="ru-RU" sz="1100" dirty="0" smtClean="0">
                <a:latin typeface="e-Ukraine Light" pitchFamily="50" charset="-52"/>
              </a:rPr>
              <a:t> тютюну,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, 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відомостей</a:t>
            </a:r>
            <a:r>
              <a:rPr lang="ru-RU" sz="1100" dirty="0" smtClean="0">
                <a:latin typeface="e-Ukraine Light" pitchFamily="50" charset="-52"/>
              </a:rPr>
              <a:t>, про </a:t>
            </a:r>
            <a:r>
              <a:rPr lang="ru-RU" sz="1100" dirty="0" err="1" smtClean="0">
                <a:latin typeface="e-Ukraine Light" pitchFamily="50" charset="-52"/>
              </a:rPr>
              <a:t>виключення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відомостей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містяться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Єдиному</a:t>
            </a:r>
            <a:r>
              <a:rPr lang="ru-RU" sz="1100" dirty="0" smtClean="0">
                <a:latin typeface="e-Ukraine Light" pitchFamily="50" charset="-52"/>
              </a:rPr>
              <a:t> державному </a:t>
            </a:r>
            <a:r>
              <a:rPr lang="ru-RU" sz="1100" dirty="0" err="1" smtClean="0">
                <a:latin typeface="e-Ukraine Light" pitchFamily="50" charset="-52"/>
              </a:rPr>
              <a:t>реєстрі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підготовки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обробки</a:t>
            </a:r>
            <a:r>
              <a:rPr lang="ru-RU" sz="1100" dirty="0" smtClean="0">
                <a:latin typeface="e-Ukraine Light" pitchFamily="50" charset="-52"/>
              </a:rPr>
              <a:t> тютюну,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», </a:t>
            </a:r>
            <a:r>
              <a:rPr lang="ru-RU" sz="1100" dirty="0" err="1" smtClean="0">
                <a:latin typeface="e-Ukraine Light" pitchFamily="50" charset="-52"/>
              </a:rPr>
              <a:t>зареєстрованим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14 </a:t>
            </a:r>
            <a:r>
              <a:rPr lang="ru-RU" sz="1100" dirty="0" err="1" smtClean="0">
                <a:latin typeface="e-Ukraine Light" pitchFamily="50" charset="-52"/>
              </a:rPr>
              <a:t>березня</a:t>
            </a:r>
            <a:r>
              <a:rPr lang="ru-RU" sz="1100" dirty="0" smtClean="0">
                <a:latin typeface="e-Ukraine Light" pitchFamily="50" charset="-52"/>
              </a:rPr>
              <a:t> 2024 року за № 382/41727.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Заява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підготовки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обробки</a:t>
            </a:r>
            <a:r>
              <a:rPr lang="ru-RU" sz="1100" dirty="0" smtClean="0">
                <a:latin typeface="e-Ukraine Light" pitchFamily="50" charset="-52"/>
              </a:rPr>
              <a:t> тютюну, </a:t>
            </a:r>
            <a:r>
              <a:rPr lang="ru-RU" sz="1100" dirty="0" err="1" smtClean="0">
                <a:latin typeface="e-Ukraine Light" pitchFamily="50" charset="-52"/>
              </a:rPr>
              <a:t>тютюнової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робочих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набуття</a:t>
            </a:r>
            <a:r>
              <a:rPr lang="ru-RU" sz="1100" dirty="0" smtClean="0">
                <a:latin typeface="e-Ukraine Light" pitchFamily="50" charset="-52"/>
              </a:rPr>
              <a:t> права </a:t>
            </a:r>
            <a:r>
              <a:rPr lang="ru-RU" sz="1100" dirty="0" err="1" smtClean="0">
                <a:latin typeface="e-Ukraine Light" pitchFamily="50" charset="-52"/>
              </a:rPr>
              <a:t>власності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користування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знаходиться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а в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ввезення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робочих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дня </a:t>
            </a:r>
            <a:r>
              <a:rPr lang="ru-RU" sz="1100" dirty="0" err="1" smtClean="0">
                <a:latin typeface="e-Ukraine Light" pitchFamily="50" charset="-52"/>
              </a:rPr>
              <a:t>завершення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митного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7911" y="0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2" y="278295"/>
            <a:ext cx="455609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оформлення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Для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Єдиному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власники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імпортери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уповноважені</a:t>
            </a:r>
            <a:r>
              <a:rPr lang="ru-RU" sz="1100" dirty="0" smtClean="0">
                <a:latin typeface="e-Ukraine Light" pitchFamily="50" charset="-52"/>
              </a:rPr>
              <a:t> ними особи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користувачі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на 31.05.2024 </a:t>
            </a:r>
            <a:r>
              <a:rPr lang="ru-RU" sz="1100" dirty="0" err="1" smtClean="0">
                <a:latin typeface="e-Ukraine Light" pitchFamily="50" charset="-52"/>
              </a:rPr>
              <a:t>перебуває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власності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користуванні</a:t>
            </a:r>
            <a:r>
              <a:rPr lang="ru-RU" sz="1100" dirty="0" smtClean="0">
                <a:latin typeface="e-Ukraine Light" pitchFamily="50" charset="-52"/>
              </a:rPr>
              <a:t>, в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, те, яке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внесено до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державного </a:t>
            </a:r>
            <a:r>
              <a:rPr lang="ru-RU" sz="1100" dirty="0" err="1" smtClean="0">
                <a:latin typeface="e-Ukraine Light" pitchFamily="50" charset="-52"/>
              </a:rPr>
              <a:t>реєстру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промислового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сигарет та цигарок, так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те, яке не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внесено до </a:t>
            </a:r>
            <a:r>
              <a:rPr lang="ru-RU" sz="1100" dirty="0" err="1" smtClean="0">
                <a:latin typeface="e-Ukraine Light" pitchFamily="50" charset="-52"/>
              </a:rPr>
              <a:t>нього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тим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уточнення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переліку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зазначеного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19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1995 року № 481 «Про </a:t>
            </a:r>
            <a:r>
              <a:rPr lang="ru-RU" sz="1100" dirty="0" err="1" smtClean="0">
                <a:latin typeface="e-Ukraine Light" pitchFamily="50" charset="-52"/>
              </a:rPr>
              <a:t>державне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регулювання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виробництва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обігу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спиртових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дистилятів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алкогольних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напоїв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тютюнових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виробів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рідин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використовуються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сигаретах, та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481), не </a:t>
            </a:r>
            <a:r>
              <a:rPr lang="ru-RU" sz="1100" dirty="0" err="1" smtClean="0">
                <a:latin typeface="e-Ukraine Light" pitchFamily="50" charset="-52"/>
              </a:rPr>
              <a:t>підлягало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внесенню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реєстру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подають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заяву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такого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Єдиному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копії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підтверджують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ввезення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власності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/ </a:t>
            </a:r>
            <a:r>
              <a:rPr lang="ru-RU" sz="1100" dirty="0" err="1" smtClean="0">
                <a:latin typeface="e-Ukraine Light" pitchFamily="50" charset="-52"/>
              </a:rPr>
              <a:t>користування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календарних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 початку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функціонування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31.05.2024).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відсутності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на дату початку </a:t>
            </a:r>
            <a:r>
              <a:rPr lang="ru-RU" sz="1100" dirty="0" err="1" smtClean="0">
                <a:latin typeface="e-Ukraine Light" pitchFamily="50" charset="-52"/>
              </a:rPr>
              <a:t>функціонування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державного </a:t>
            </a:r>
            <a:r>
              <a:rPr lang="ru-RU" sz="1100" dirty="0" err="1" smtClean="0">
                <a:latin typeface="e-Ukraine Light" pitchFamily="50" charset="-52"/>
              </a:rPr>
              <a:t>реєстру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підтверджують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ввезення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митну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територію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власності</a:t>
            </a:r>
            <a:r>
              <a:rPr lang="ru-RU" sz="1100" dirty="0" smtClean="0">
                <a:latin typeface="e-Ukraine Light" pitchFamily="50" charset="-52"/>
              </a:rPr>
              <a:t> / </a:t>
            </a:r>
            <a:r>
              <a:rPr lang="ru-RU" sz="1100" dirty="0" err="1" smtClean="0">
                <a:latin typeface="e-Ukraine Light" pitchFamily="50" charset="-52"/>
              </a:rPr>
              <a:t>користування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,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спливом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втратою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внаслідок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виникнення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форс-мажорних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обставин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підтверджують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наявність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нього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такого </a:t>
            </a:r>
            <a:r>
              <a:rPr lang="ru-RU" sz="1100" dirty="0" err="1" smtClean="0">
                <a:latin typeface="e-Ukraine Light" pitchFamily="50" charset="-52"/>
              </a:rPr>
              <a:t>обладнання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до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17 Закону № 481 за </a:t>
            </a:r>
            <a:r>
              <a:rPr lang="ru-RU" sz="1100" dirty="0" err="1" smtClean="0">
                <a:latin typeface="e-Ukraine Light" pitchFamily="50" charset="-52"/>
              </a:rPr>
              <a:t>порушення</a:t>
            </a:r>
            <a:r>
              <a:rPr lang="ru-RU" sz="1100" dirty="0" smtClean="0">
                <a:latin typeface="e-Ukraine Light" pitchFamily="50" charset="-52"/>
              </a:rPr>
              <a:t> норм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 прим. 1 </a:t>
            </a:r>
            <a:r>
              <a:rPr lang="ru-RU" sz="1100" dirty="0" err="1" smtClean="0">
                <a:latin typeface="e-Ukraine Light" pitchFamily="50" charset="-52"/>
              </a:rPr>
              <a:t>цього</a:t>
            </a:r>
            <a:r>
              <a:rPr lang="ru-RU" sz="1100" dirty="0" smtClean="0">
                <a:latin typeface="e-Ukraine Light" pitchFamily="50" charset="-52"/>
              </a:rPr>
              <a:t> Закону до </a:t>
            </a:r>
            <a:r>
              <a:rPr lang="ru-RU" sz="1100" dirty="0" err="1" smtClean="0">
                <a:latin typeface="e-Ukraine Light" pitchFamily="50" charset="-52"/>
              </a:rPr>
              <a:t>суб’єктів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санкції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123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193</cp:revision>
  <dcterms:created xsi:type="dcterms:W3CDTF">2021-05-27T05:23:05Z</dcterms:created>
  <dcterms:modified xsi:type="dcterms:W3CDTF">2024-05-27T11:15:55Z</dcterms:modified>
</cp:coreProperties>
</file>