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4344" y="911256"/>
            <a:ext cx="360000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b="1" dirty="0" smtClean="0"/>
          </a:p>
          <a:p>
            <a:pPr algn="ctr"/>
            <a:r>
              <a:rPr lang="ru-RU" sz="1600" b="1" dirty="0" smtClean="0">
                <a:latin typeface="e-Ukraine Light" pitchFamily="50" charset="-52"/>
              </a:rPr>
              <a:t>РРО/ПРРО</a:t>
            </a:r>
          </a:p>
          <a:p>
            <a:pPr algn="ctr"/>
            <a:r>
              <a:rPr lang="ru-RU" sz="1600" b="1" dirty="0" smtClean="0">
                <a:latin typeface="e-Ukraine Light" pitchFamily="50" charset="-52"/>
              </a:rPr>
              <a:t>До </a:t>
            </a:r>
            <a:r>
              <a:rPr lang="ru-RU" sz="1600" b="1" dirty="0" err="1" smtClean="0">
                <a:latin typeface="e-Ukraine Light" pitchFamily="50" charset="-52"/>
              </a:rPr>
              <a:t>уваги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фізичних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осіб</a:t>
            </a:r>
            <a:r>
              <a:rPr lang="ru-RU" sz="1600" b="1" dirty="0" smtClean="0">
                <a:latin typeface="e-Ukraine Light" pitchFamily="50" charset="-52"/>
              </a:rPr>
              <a:t> – </a:t>
            </a:r>
            <a:r>
              <a:rPr lang="ru-RU" sz="1600" b="1" dirty="0" err="1" smtClean="0">
                <a:latin typeface="e-Ukraine Light" pitchFamily="50" charset="-52"/>
              </a:rPr>
              <a:t>підприємців</a:t>
            </a:r>
            <a:r>
              <a:rPr lang="ru-RU" sz="1600" b="1" dirty="0" smtClean="0">
                <a:latin typeface="e-Ukraine Light" pitchFamily="50" charset="-52"/>
              </a:rPr>
              <a:t>, </a:t>
            </a:r>
            <a:r>
              <a:rPr lang="ru-RU" sz="1600" b="1" dirty="0" err="1" smtClean="0">
                <a:latin typeface="e-Ukraine Light" pitchFamily="50" charset="-52"/>
              </a:rPr>
              <a:t>які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здійснюють</a:t>
            </a:r>
            <a:r>
              <a:rPr lang="ru-RU" sz="1600" b="1" dirty="0" smtClean="0">
                <a:latin typeface="e-Ukraine Light" pitchFamily="50" charset="-52"/>
              </a:rPr>
              <a:t> продаж </a:t>
            </a:r>
            <a:r>
              <a:rPr lang="ru-RU" sz="1600" b="1" dirty="0" err="1" smtClean="0">
                <a:latin typeface="e-Ukraine Light" pitchFamily="50" charset="-52"/>
              </a:rPr>
              <a:t>власновирощеної</a:t>
            </a:r>
            <a:r>
              <a:rPr lang="ru-RU" sz="1600" b="1" dirty="0" smtClean="0">
                <a:latin typeface="e-Ukraine Light" pitchFamily="50" charset="-52"/>
              </a:rPr>
              <a:t>, </a:t>
            </a:r>
            <a:r>
              <a:rPr lang="ru-RU" sz="1600" b="1" dirty="0" err="1" smtClean="0">
                <a:latin typeface="e-Ukraine Light" pitchFamily="50" charset="-52"/>
              </a:rPr>
              <a:t>відгодованої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чи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виготовленої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продукції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8397" y="213244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19271"/>
            <a:ext cx="4610098" cy="6631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порядку </a:t>
            </a:r>
            <a:r>
              <a:rPr lang="ru-RU" sz="1400" dirty="0" err="1" smtClean="0">
                <a:latin typeface="e-Ukraine Light" pitchFamily="50" charset="-52"/>
              </a:rPr>
              <a:t>проведення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розділом</a:t>
            </a:r>
            <a:r>
              <a:rPr lang="ru-RU" sz="1400" dirty="0" smtClean="0">
                <a:latin typeface="e-Ukraine Light" pitchFamily="50" charset="-52"/>
              </a:rPr>
              <a:t> ІІ Закону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«Про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реєстраторів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сфері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торгівлі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громадського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харчування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»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Закон № 265), </a:t>
            </a:r>
            <a:r>
              <a:rPr lang="ru-RU" sz="1400" dirty="0" err="1" smtClean="0">
                <a:latin typeface="e-Ukraine Light" pitchFamily="50" charset="-52"/>
              </a:rPr>
              <a:t>суб’єкти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зобов’язані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проводити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розрахунки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товари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обов’язковим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реєстраторів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програмних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реєстраторів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РРО/ПРРО) та </a:t>
            </a:r>
            <a:r>
              <a:rPr lang="ru-RU" sz="1400" dirty="0" err="1" smtClean="0">
                <a:latin typeface="e-Ukraine Light" pitchFamily="50" charset="-52"/>
              </a:rPr>
              <a:t>видачею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споживачам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документів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встановленої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змісту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повну</a:t>
            </a:r>
            <a:r>
              <a:rPr lang="ru-RU" sz="1400" dirty="0" smtClean="0">
                <a:latin typeface="e-Ukraine Light" pitchFamily="50" charset="-52"/>
              </a:rPr>
              <a:t> суму </a:t>
            </a:r>
            <a:r>
              <a:rPr lang="ru-RU" sz="1400" dirty="0" err="1" smtClean="0">
                <a:latin typeface="e-Ukraine Light" pitchFamily="50" charset="-52"/>
              </a:rPr>
              <a:t>проведеної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операції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Перелік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умов, за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</a:t>
            </a:r>
            <a:r>
              <a:rPr lang="ru-RU" sz="1400" dirty="0" smtClean="0">
                <a:latin typeface="e-Ukraine Light" pitchFamily="50" charset="-52"/>
              </a:rPr>
              <a:t> РРО/ПРРО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обов’язковим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визначено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9 Закону № 265.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Однією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таких умов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право не </a:t>
            </a:r>
            <a:r>
              <a:rPr lang="ru-RU" sz="1400" dirty="0" err="1" smtClean="0">
                <a:latin typeface="e-Ukraine Light" pitchFamily="50" charset="-52"/>
              </a:rPr>
              <a:t>застосовувати</a:t>
            </a:r>
            <a:r>
              <a:rPr lang="ru-RU" sz="1400" dirty="0" smtClean="0">
                <a:latin typeface="e-Ukraine Light" pitchFamily="50" charset="-52"/>
              </a:rPr>
              <a:t> РРО/ПРРО та </a:t>
            </a:r>
            <a:r>
              <a:rPr lang="ru-RU" sz="1400" dirty="0" err="1" smtClean="0">
                <a:latin typeface="e-Ukraine Light" pitchFamily="50" charset="-52"/>
              </a:rPr>
              <a:t>розрахункові</a:t>
            </a:r>
            <a:r>
              <a:rPr lang="ru-RU" sz="1400" dirty="0" smtClean="0">
                <a:latin typeface="e-Ukraine Light" pitchFamily="50" charset="-52"/>
              </a:rPr>
              <a:t> книжки при </a:t>
            </a:r>
            <a:r>
              <a:rPr lang="ru-RU" sz="1400" dirty="0" err="1" smtClean="0">
                <a:latin typeface="e-Ukraine Light" pitchFamily="50" charset="-52"/>
              </a:rPr>
              <a:t>здійсненні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торгівлі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продукцією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власного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виробництва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технічно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складних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побутових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підлягають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гарантійному</a:t>
            </a:r>
            <a:r>
              <a:rPr lang="ru-RU" sz="1400" dirty="0" smtClean="0">
                <a:latin typeface="e-Ukraine Light" pitchFamily="50" charset="-52"/>
              </a:rPr>
              <a:t> ремонту, </a:t>
            </a:r>
            <a:r>
              <a:rPr lang="ru-RU" sz="1400" dirty="0" err="1" smtClean="0">
                <a:latin typeface="e-Ukraine Light" pitchFamily="50" charset="-52"/>
              </a:rPr>
              <a:t>лікарських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засобів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виробів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медичного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призначення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ювелірних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побутових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виробів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дорогоцінних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металів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дорогоцінного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каміння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дорогоцінного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каміння</a:t>
            </a:r>
            <a:r>
              <a:rPr lang="ru-RU" sz="1400" dirty="0" smtClean="0">
                <a:latin typeface="e-Ukraine Light" pitchFamily="50" charset="-52"/>
              </a:rPr>
              <a:t> органогенного </a:t>
            </a:r>
            <a:r>
              <a:rPr lang="ru-RU" sz="1400" dirty="0" err="1" smtClean="0">
                <a:latin typeface="e-Ukraine Light" pitchFamily="50" charset="-52"/>
              </a:rPr>
              <a:t>утворення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напівдорогоцінного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каміння</a:t>
            </a:r>
            <a:r>
              <a:rPr lang="ru-RU" sz="1400" dirty="0" smtClean="0">
                <a:latin typeface="e-Ukraine Light" pitchFamily="50" charset="-52"/>
              </a:rPr>
              <a:t>)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302150"/>
            <a:ext cx="46594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підприємствами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установами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організаціями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усіх</a:t>
            </a:r>
            <a:r>
              <a:rPr lang="ru-RU" sz="1400" dirty="0" smtClean="0">
                <a:latin typeface="e-Ukraine Light" pitchFamily="50" charset="-52"/>
              </a:rPr>
              <a:t> форм </a:t>
            </a:r>
            <a:r>
              <a:rPr lang="ru-RU" sz="1400" dirty="0" err="1" smtClean="0">
                <a:latin typeface="e-Ukraine Light" pitchFamily="50" charset="-52"/>
              </a:rPr>
              <a:t>власності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підприємств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торгівлі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громадського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харчування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проведення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касах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цих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підприємств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установ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оформленням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прибуткових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видаткових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касових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ордерів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видачею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квитанцій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підписаних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уповноваженою</a:t>
            </a:r>
            <a:r>
              <a:rPr lang="ru-RU" sz="1400" dirty="0" smtClean="0">
                <a:latin typeface="e-Ukraine Light" pitchFamily="50" charset="-52"/>
              </a:rPr>
              <a:t> особою </a:t>
            </a:r>
            <a:r>
              <a:rPr lang="ru-RU" sz="1400" dirty="0" err="1" smtClean="0">
                <a:latin typeface="e-Ukraine Light" pitchFamily="50" charset="-52"/>
              </a:rPr>
              <a:t>відповідного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суб’єкта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господарювання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smtClean="0">
                <a:latin typeface="e-Ukraine Light" pitchFamily="50" charset="-52"/>
              </a:rPr>
              <a:t>	Звертаємо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увагу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вказане</a:t>
            </a:r>
            <a:r>
              <a:rPr lang="ru-RU" sz="1400" dirty="0" smtClean="0">
                <a:latin typeface="e-Ukraine Light" pitchFamily="50" charset="-52"/>
              </a:rPr>
              <a:t> право </a:t>
            </a:r>
            <a:r>
              <a:rPr lang="ru-RU" sz="1400" dirty="0" err="1" smtClean="0">
                <a:latin typeface="e-Ukraine Light" pitchFamily="50" charset="-52"/>
              </a:rPr>
              <a:t>стосується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лише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підприємств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установ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організацій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усіх</a:t>
            </a:r>
            <a:r>
              <a:rPr lang="ru-RU" sz="1400" dirty="0" smtClean="0">
                <a:latin typeface="e-Ukraine Light" pitchFamily="50" charset="-52"/>
              </a:rPr>
              <a:t> форм </a:t>
            </a:r>
            <a:r>
              <a:rPr lang="ru-RU" sz="1400" dirty="0" err="1" smtClean="0">
                <a:latin typeface="e-Ukraine Light" pitchFamily="50" charset="-52"/>
              </a:rPr>
              <a:t>власності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тобто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юридичних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розповсюджує</a:t>
            </a:r>
            <a:r>
              <a:rPr lang="ru-RU" sz="1400" dirty="0" smtClean="0">
                <a:latin typeface="e-Ukraine Light" pitchFamily="50" charset="-52"/>
              </a:rPr>
              <a:t> свою </a:t>
            </a:r>
            <a:r>
              <a:rPr lang="ru-RU" sz="1400" dirty="0" err="1" smtClean="0">
                <a:latin typeface="e-Ukraine Light" pitchFamily="50" charset="-52"/>
              </a:rPr>
              <a:t>дію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підприємців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Враховуючи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викладене</a:t>
            </a:r>
            <a:r>
              <a:rPr lang="ru-RU" sz="1400" dirty="0" smtClean="0">
                <a:latin typeface="e-Ukraine Light" pitchFamily="50" charset="-52"/>
              </a:rPr>
              <a:t>, продаж </a:t>
            </a:r>
            <a:r>
              <a:rPr lang="ru-RU" sz="1400" dirty="0" err="1" smtClean="0">
                <a:latin typeface="e-Ukraine Light" pitchFamily="50" charset="-52"/>
              </a:rPr>
              <a:t>власно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вирощеної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відгодованої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виготовленої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продукції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фізичними</a:t>
            </a:r>
            <a:r>
              <a:rPr lang="ru-RU" sz="1400" dirty="0" smtClean="0">
                <a:latin typeface="e-Ukraine Light" pitchFamily="50" charset="-52"/>
              </a:rPr>
              <a:t> особами – </a:t>
            </a:r>
            <a:r>
              <a:rPr lang="ru-RU" sz="1400" dirty="0" err="1" smtClean="0">
                <a:latin typeface="e-Ukraine Light" pitchFamily="50" charset="-52"/>
              </a:rPr>
              <a:t>підприємцями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незалежно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обраної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системи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, за </a:t>
            </a:r>
            <a:r>
              <a:rPr lang="ru-RU" sz="1400" dirty="0" err="1" smtClean="0">
                <a:latin typeface="e-Ukraine Light" pitchFamily="50" charset="-52"/>
              </a:rPr>
              <a:t>загальним</a:t>
            </a:r>
            <a:r>
              <a:rPr lang="ru-RU" sz="1400" dirty="0" smtClean="0">
                <a:latin typeface="e-Ukraine Light" pitchFamily="50" charset="-52"/>
              </a:rPr>
              <a:t> правилом </a:t>
            </a:r>
            <a:r>
              <a:rPr lang="ru-RU" sz="1400" dirty="0" err="1" smtClean="0">
                <a:latin typeface="e-Ukraine Light" pitchFamily="50" charset="-52"/>
              </a:rPr>
              <a:t>має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здійснюватись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застосуванням</a:t>
            </a:r>
            <a:r>
              <a:rPr lang="ru-RU" sz="1400" dirty="0" smtClean="0">
                <a:latin typeface="e-Ukraine Light" pitchFamily="50" charset="-52"/>
              </a:rPr>
              <a:t> РРО/ПРРО. </a:t>
            </a:r>
            <a:endParaRPr lang="ru-RU" sz="14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169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194</cp:revision>
  <dcterms:created xsi:type="dcterms:W3CDTF">2021-05-27T05:23:05Z</dcterms:created>
  <dcterms:modified xsi:type="dcterms:W3CDTF">2024-06-20T06:46:21Z</dcterms:modified>
</cp:coreProperties>
</file>