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684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25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98928" y="1481075"/>
            <a:ext cx="3600000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600" b="1" dirty="0" smtClean="0"/>
              <a:t>Єдиний внесок: своєчасна сплата, погашення заборгованості та наслідки несплати</a:t>
            </a:r>
            <a:endParaRPr lang="uk-UA" sz="1600" b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00542" y="6399730"/>
            <a:ext cx="1104899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Липень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30202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74636" y="23812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11318"/>
            <a:ext cx="4610098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100" dirty="0">
                <a:latin typeface="e-Ukraine Light" pitchFamily="50" charset="-52"/>
              </a:rPr>
              <a:t>	</a:t>
            </a:r>
            <a:r>
              <a:rPr lang="ru-RU" sz="1400" dirty="0">
                <a:latin typeface="e-Ukraine Light" pitchFamily="50" charset="-52"/>
              </a:rPr>
              <a:t> </a:t>
            </a:r>
            <a:r>
              <a:rPr lang="uk-UA" sz="1200" dirty="0" smtClean="0">
                <a:latin typeface="e-Ukraine Light" pitchFamily="50" charset="-52"/>
              </a:rPr>
              <a:t>Головне управління ДПС у м. Києві звертає увагу, що погашення заборгованості зі сплати єдиного внеску на загальнообов'язкове державне соціальне страхування перебуває на особливому контролі. З цією метою управлінням по роботі з податковим боргом Головного управління ДПС у м. Києві постійно вживаються заходи щодо погашення заборгованості зі сплати єдиного внеску.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</a:rPr>
              <a:t>           Єдиний внесок платник має сплачувати незалежно від свого фінансового стану. Зобов’язання зі сплати єдиного внеску необхідно виконувати в першу чергу, адже вони мають пріоритет перед усіма іншими зобов’язаннями. Виняток – виплата заробітної плати.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</a:rPr>
              <a:t>         При наявності заборгованості зі сплати єдиного внеску Головне управління ДПС у м. Києві надсилає платнику вимогу про сплату боргу (недоїмки) відповідно до статті 25 Закону України від 08.07.2010 № 2464-VI «Про збір та облік єдиного внеску на загальнообов’язкове державне соціальне страхування» (зі змінами та доповненнями, далі – Закон 2464). На погашення вказаних у вимозі сум платнику надається десять календарних днів.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</a:rPr>
              <a:t>            У разі якщо платник єдиного внеску протягом десяти календарних днів з дня отримання вимоги не сплатив зазначені у вимозі суми недоїмки та штрафів разом з нарахованою пенею, не узгодив вимогу з податковим органом</a:t>
            </a:r>
            <a:endParaRPr lang="uk-UA" sz="12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7768" y="1232453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66978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300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 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88835" y="166978"/>
            <a:ext cx="4659463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</a:rPr>
              <a:t>шляхом оскарження в адміністративному чи судовому порядку, вимога передається державній виконавчій службі для примусового стягнення відповідно до Закону України від 02.06.2016 №1404-VIII «Про виконавче провадження» (зі змінами та доповненнями).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</a:rPr>
              <a:t>         Заходами примусового виконання рішень зокрема є арешт майна, рахунків, у тому числі карткові, обмеження виїзду за кордон посадових осіб боржників чи самих </a:t>
            </a:r>
            <a:r>
              <a:rPr lang="uk-UA" sz="1200" dirty="0" err="1" smtClean="0">
                <a:latin typeface="e-Ukraine Light" pitchFamily="50" charset="-52"/>
              </a:rPr>
              <a:t>ФОПів</a:t>
            </a:r>
            <a:r>
              <a:rPr lang="uk-UA" sz="1200" dirty="0" smtClean="0">
                <a:latin typeface="e-Ukraine Light" pitchFamily="50" charset="-52"/>
              </a:rPr>
              <a:t> – боржників.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</a:rPr>
              <a:t>          За несплату або несвоєчасну сплату єдиного внеску до платників, застосовуються фінансові санкції (штрафи та пеня) згідно з частинами 10, 11 статті 25 Закону 2464.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</a:rPr>
              <a:t>           Головне управління ДПС у м. Києві нагадує, що до страхового стажу зараховуються тільки ті періоди трудової діяльності, за які повністю сплачені страхові внески.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</a:rPr>
              <a:t>           Звертаємо увагу платників податків, що період, за який наявна заборгованість з єдиного внеску, не буде зарахованим до страхового стажу до повного погашення боргу.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200" dirty="0" smtClean="0">
                <a:latin typeface="e-Ukraine Light" pitchFamily="50" charset="-52"/>
              </a:rPr>
              <a:t>           Своєчасно сплачений єдиний внесок та погашені борги з єдиного внеску це не лише обов’язок перед державою, але й захищені соціальні гарантії для кожного. </a:t>
            </a:r>
          </a:p>
          <a:p>
            <a:pPr algn="just"/>
            <a:endParaRPr lang="ru-RU" sz="1200" dirty="0" smtClean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1536</TotalTime>
  <Words>293</Words>
  <Application>Microsoft Office PowerPoint</Application>
  <PresentationFormat>Лист A4 (210x297 мм)</PresentationFormat>
  <Paragraphs>28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197</cp:revision>
  <dcterms:created xsi:type="dcterms:W3CDTF">2021-05-27T05:23:05Z</dcterms:created>
  <dcterms:modified xsi:type="dcterms:W3CDTF">2024-07-31T08:55:24Z</dcterms:modified>
</cp:coreProperties>
</file>